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15"/>
  </p:handoutMasterIdLst>
  <p:sldIdLst>
    <p:sldId id="256" r:id="rId4"/>
    <p:sldId id="262" r:id="rId5"/>
    <p:sldId id="321" r:id="rId6"/>
    <p:sldId id="334" r:id="rId7"/>
    <p:sldId id="335" r:id="rId8"/>
    <p:sldId id="336" r:id="rId9"/>
    <p:sldId id="337" r:id="rId10"/>
    <p:sldId id="338" r:id="rId11"/>
    <p:sldId id="318" r:id="rId12"/>
    <p:sldId id="265" r:id="rId13"/>
    <p:sldId id="322" r:id="rId14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85" autoAdjust="0"/>
    <p:restoredTop sz="96433" autoAdjust="0"/>
  </p:normalViewPr>
  <p:slideViewPr>
    <p:cSldViewPr snapToGrid="0">
      <p:cViewPr varScale="1">
        <p:scale>
          <a:sx n="107" d="100"/>
          <a:sy n="107" d="100"/>
        </p:scale>
        <p:origin x="126" y="13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=""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=""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=""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=""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=""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=""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=""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=""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=""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=""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=""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=""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=""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=""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=""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=""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=""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=""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=""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=""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=""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=""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=""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=""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=""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=""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=""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=""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=""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=""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=""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=""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=""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=""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=""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=""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=""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=""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=""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=""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=""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=""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=""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4">
            <a:extLst>
              <a:ext uri="{FF2B5EF4-FFF2-40B4-BE49-F238E27FC236}">
                <a16:creationId xmlns="" xmlns:a16="http://schemas.microsoft.com/office/drawing/2014/main" id="{78365DAA-91AD-4697-ADE8-3F9A839BE69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0" y="0"/>
            <a:ext cx="12192000" cy="44694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23914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3775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=""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=""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=""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=""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=""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=""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1" r:id="rId4"/>
    <p:sldLayoutId id="2147483736" r:id="rId5"/>
    <p:sldLayoutId id="2147483737" r:id="rId6"/>
    <p:sldLayoutId id="2147483740" r:id="rId7"/>
    <p:sldLayoutId id="2147483739" r:id="rId8"/>
    <p:sldLayoutId id="2147483744" r:id="rId9"/>
    <p:sldLayoutId id="2147483745" r:id="rId10"/>
    <p:sldLayoutId id="2147483748" r:id="rId11"/>
    <p:sldLayoutId id="2147483749" r:id="rId12"/>
    <p:sldLayoutId id="2147483750" r:id="rId13"/>
    <p:sldLayoutId id="2147483751" r:id="rId14"/>
    <p:sldLayoutId id="2147483752" r:id="rId15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97"/>
            <a:ext cx="12192000" cy="508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hlinkClick r:id="rId3"/>
          </p:cNvPr>
          <p:cNvSpPr txBox="1"/>
          <p:nvPr/>
        </p:nvSpPr>
        <p:spPr>
          <a:xfrm>
            <a:off x="647701" y="5796838"/>
            <a:ext cx="5200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©</a:t>
            </a:r>
            <a:r>
              <a:rPr lang="en-US" sz="1000" dirty="0" smtClean="0"/>
              <a:t>2019 </a:t>
            </a:r>
            <a:r>
              <a:rPr lang="en-US" sz="1000" dirty="0" err="1"/>
              <a:t>Nizwa</a:t>
            </a:r>
            <a:r>
              <a:rPr lang="en-US" sz="1000" dirty="0"/>
              <a:t> College of Technology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618976" y="1098394"/>
            <a:ext cx="9958407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Human Resource System 3.0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47700" y="5422344"/>
            <a:ext cx="575309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/>
              <a:t>Developed by : ESS – </a:t>
            </a:r>
            <a:r>
              <a:rPr lang="en-US" dirty="0" smtClean="0"/>
              <a:t>E-Service </a:t>
            </a:r>
            <a:r>
              <a:rPr lang="en-US" dirty="0"/>
              <a:t>Development  </a:t>
            </a:r>
            <a:r>
              <a:rPr lang="en-US" dirty="0" smtClean="0"/>
              <a:t>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="" xmlns:a16="http://schemas.microsoft.com/office/drawing/2014/main" id="{57FD9577-DE76-4EFB-9CC0-0393310F3736}"/>
              </a:ext>
            </a:extLst>
          </p:cNvPr>
          <p:cNvSpPr/>
          <p:nvPr/>
        </p:nvSpPr>
        <p:spPr>
          <a:xfrm>
            <a:off x="1" y="0"/>
            <a:ext cx="9441743" cy="6858000"/>
          </a:xfrm>
          <a:custGeom>
            <a:avLst/>
            <a:gdLst>
              <a:gd name="connsiteX0" fmla="*/ 0 w 9441743"/>
              <a:gd name="connsiteY0" fmla="*/ 0 h 6858000"/>
              <a:gd name="connsiteX1" fmla="*/ 3015206 w 9441743"/>
              <a:gd name="connsiteY1" fmla="*/ 0 h 6858000"/>
              <a:gd name="connsiteX2" fmla="*/ 9441743 w 9441743"/>
              <a:gd name="connsiteY2" fmla="*/ 6858000 h 6858000"/>
              <a:gd name="connsiteX3" fmla="*/ 0 w 944174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41743" h="6858000">
                <a:moveTo>
                  <a:pt x="0" y="0"/>
                </a:moveTo>
                <a:lnTo>
                  <a:pt x="3015206" y="0"/>
                </a:lnTo>
                <a:lnTo>
                  <a:pt x="94417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="" xmlns:a16="http://schemas.microsoft.com/office/drawing/2014/main" id="{E01BA27A-E056-4BD6-9ED3-8222B5AB25B8}"/>
              </a:ext>
            </a:extLst>
          </p:cNvPr>
          <p:cNvSpPr/>
          <p:nvPr/>
        </p:nvSpPr>
        <p:spPr>
          <a:xfrm>
            <a:off x="417198" y="388712"/>
            <a:ext cx="601977" cy="831905"/>
          </a:xfrm>
          <a:custGeom>
            <a:avLst/>
            <a:gdLst/>
            <a:ahLst/>
            <a:cxnLst/>
            <a:rect l="l" t="t" r="r" b="b"/>
            <a:pathLst>
              <a:path w="96938" h="133964">
                <a:moveTo>
                  <a:pt x="41090" y="53993"/>
                </a:moveTo>
                <a:lnTo>
                  <a:pt x="35877" y="80061"/>
                </a:lnTo>
                <a:lnTo>
                  <a:pt x="55494" y="80061"/>
                </a:lnTo>
                <a:lnTo>
                  <a:pt x="60619" y="53993"/>
                </a:lnTo>
                <a:close/>
                <a:moveTo>
                  <a:pt x="32165" y="0"/>
                </a:moveTo>
                <a:lnTo>
                  <a:pt x="51959" y="0"/>
                </a:lnTo>
                <a:lnTo>
                  <a:pt x="44978" y="34464"/>
                </a:lnTo>
                <a:lnTo>
                  <a:pt x="64508" y="34464"/>
                </a:lnTo>
                <a:lnTo>
                  <a:pt x="71312" y="0"/>
                </a:lnTo>
                <a:lnTo>
                  <a:pt x="91813" y="0"/>
                </a:lnTo>
                <a:lnTo>
                  <a:pt x="84744" y="34464"/>
                </a:lnTo>
                <a:lnTo>
                  <a:pt x="96938" y="34464"/>
                </a:lnTo>
                <a:lnTo>
                  <a:pt x="96938" y="53993"/>
                </a:lnTo>
                <a:lnTo>
                  <a:pt x="80767" y="53993"/>
                </a:lnTo>
                <a:lnTo>
                  <a:pt x="75465" y="80061"/>
                </a:lnTo>
                <a:lnTo>
                  <a:pt x="96938" y="80061"/>
                </a:lnTo>
                <a:lnTo>
                  <a:pt x="96938" y="99501"/>
                </a:lnTo>
                <a:lnTo>
                  <a:pt x="71489" y="99501"/>
                </a:lnTo>
                <a:lnTo>
                  <a:pt x="64508" y="133964"/>
                </a:lnTo>
                <a:lnTo>
                  <a:pt x="44802" y="133964"/>
                </a:lnTo>
                <a:lnTo>
                  <a:pt x="51606" y="99501"/>
                </a:lnTo>
                <a:lnTo>
                  <a:pt x="31989" y="99501"/>
                </a:lnTo>
                <a:lnTo>
                  <a:pt x="25008" y="133964"/>
                </a:lnTo>
                <a:lnTo>
                  <a:pt x="5037" y="133964"/>
                </a:lnTo>
                <a:lnTo>
                  <a:pt x="12018" y="99501"/>
                </a:lnTo>
                <a:lnTo>
                  <a:pt x="0" y="99501"/>
                </a:lnTo>
                <a:lnTo>
                  <a:pt x="0" y="80061"/>
                </a:lnTo>
                <a:lnTo>
                  <a:pt x="15906" y="80061"/>
                </a:lnTo>
                <a:lnTo>
                  <a:pt x="21208" y="53993"/>
                </a:lnTo>
                <a:lnTo>
                  <a:pt x="0" y="53993"/>
                </a:lnTo>
                <a:lnTo>
                  <a:pt x="0" y="34464"/>
                </a:lnTo>
                <a:lnTo>
                  <a:pt x="25184" y="3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="" xmlns:a16="http://schemas.microsoft.com/office/drawing/2014/main" id="{EBE57471-5528-4C8C-8784-12BA45B5CA37}"/>
              </a:ext>
            </a:extLst>
          </p:cNvPr>
          <p:cNvSpPr txBox="1">
            <a:spLocks/>
          </p:cNvSpPr>
          <p:nvPr/>
        </p:nvSpPr>
        <p:spPr>
          <a:xfrm>
            <a:off x="583493" y="1934507"/>
            <a:ext cx="3636081" cy="237626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altLang="ko-KR" dirty="0" smtClean="0">
                <a:solidFill>
                  <a:schemeClr val="bg1"/>
                </a:solidFill>
                <a:latin typeface="+mj-lt"/>
              </a:rPr>
              <a:t>Question &amp; Answer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95620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97"/>
            <a:ext cx="12192000" cy="508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hlinkClick r:id="rId3"/>
          </p:cNvPr>
          <p:cNvSpPr txBox="1"/>
          <p:nvPr/>
        </p:nvSpPr>
        <p:spPr>
          <a:xfrm>
            <a:off x="647701" y="5796838"/>
            <a:ext cx="5200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©</a:t>
            </a:r>
            <a:r>
              <a:rPr lang="en-US" sz="1000" dirty="0" smtClean="0"/>
              <a:t>2019 </a:t>
            </a:r>
            <a:r>
              <a:rPr lang="en-US" sz="1000" dirty="0" err="1"/>
              <a:t>Nizwa</a:t>
            </a:r>
            <a:r>
              <a:rPr lang="en-US" sz="1000" dirty="0"/>
              <a:t> College of Technology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618976" y="1098394"/>
            <a:ext cx="9958407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Human Resource System 3.0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47700" y="5422344"/>
            <a:ext cx="575309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/>
              <a:t>Developed by : ESS – </a:t>
            </a:r>
            <a:r>
              <a:rPr lang="en-US" dirty="0" smtClean="0"/>
              <a:t>E-Service </a:t>
            </a:r>
            <a:r>
              <a:rPr lang="en-US" dirty="0"/>
              <a:t>Development  </a:t>
            </a:r>
            <a:r>
              <a:rPr lang="en-US" dirty="0" smtClean="0"/>
              <a:t>Team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038077" y="3318907"/>
            <a:ext cx="547356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Thank You!!!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22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812D7251-4B39-427F-842D-01C8272FFCCA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8A4B3717-B43B-4563-B085-3715CBD058DC}"/>
              </a:ext>
            </a:extLst>
          </p:cNvPr>
          <p:cNvGrpSpPr/>
          <p:nvPr/>
        </p:nvGrpSpPr>
        <p:grpSpPr>
          <a:xfrm>
            <a:off x="6487236" y="960050"/>
            <a:ext cx="5458493" cy="701496"/>
            <a:chOff x="5819650" y="1666120"/>
            <a:chExt cx="5458493" cy="701496"/>
          </a:xfrm>
        </p:grpSpPr>
        <p:grpSp>
          <p:nvGrpSpPr>
            <p:cNvPr id="3" name="Group 2">
              <a:extLst>
                <a:ext uri="{FF2B5EF4-FFF2-40B4-BE49-F238E27FC236}">
                  <a16:creationId xmlns="" xmlns:a16="http://schemas.microsoft.com/office/drawing/2014/main" id="{EF024045-B298-4962-9312-D0F2ECA5F537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701496"/>
              <a:chOff x="6751979" y="1666120"/>
              <a:chExt cx="4526164" cy="701496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>
                    <a:solidFill>
                      <a:schemeClr val="bg1"/>
                    </a:solidFill>
                    <a:cs typeface="Arial" pitchFamily="34" charset="0"/>
                  </a:rPr>
                  <a:t>Information about the system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smtClean="0">
                    <a:solidFill>
                      <a:schemeClr val="bg1"/>
                    </a:solidFill>
                    <a:cs typeface="Arial" pitchFamily="34" charset="0"/>
                  </a:rPr>
                  <a:t>System Objective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EECB07EB-5AF0-45CD-B927-EBAF602181D2}"/>
              </a:ext>
            </a:extLst>
          </p:cNvPr>
          <p:cNvGrpSpPr/>
          <p:nvPr/>
        </p:nvGrpSpPr>
        <p:grpSpPr>
          <a:xfrm>
            <a:off x="6482616" y="1765153"/>
            <a:ext cx="5458493" cy="701496"/>
            <a:chOff x="5819650" y="1666120"/>
            <a:chExt cx="5458493" cy="701496"/>
          </a:xfrm>
        </p:grpSpPr>
        <p:grpSp>
          <p:nvGrpSpPr>
            <p:cNvPr id="12" name="Group 11">
              <a:extLst>
                <a:ext uri="{FF2B5EF4-FFF2-40B4-BE49-F238E27FC236}">
                  <a16:creationId xmlns="" xmlns:a16="http://schemas.microsoft.com/office/drawing/2014/main" id="{8E64456B-5A03-4BB5-8FBA-93AABDC48ED2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701496"/>
              <a:chOff x="6751979" y="1666120"/>
              <a:chExt cx="4526164" cy="701496"/>
            </a:xfrm>
          </p:grpSpPr>
          <p:sp>
            <p:nvSpPr>
              <p:cNvPr id="14" name="TextBox 13">
                <a:extLst>
                  <a:ext uri="{FF2B5EF4-FFF2-40B4-BE49-F238E27FC236}">
                    <a16:creationId xmlns="" xmlns:a16="http://schemas.microsoft.com/office/drawing/2014/main" id="{AD5F3BA0-B7BB-4308-AD8E-705F5890C140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>
                    <a:solidFill>
                      <a:schemeClr val="bg1"/>
                    </a:solidFill>
                    <a:cs typeface="Arial" pitchFamily="34" charset="0"/>
                  </a:rPr>
                  <a:t>System flow and overview of the system features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="" xmlns:a16="http://schemas.microsoft.com/office/drawing/2014/main" id="{77781492-1FA1-4EE9-87A1-4997D4F01DB5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smtClean="0">
                    <a:solidFill>
                      <a:schemeClr val="bg1"/>
                    </a:solidFill>
                    <a:cs typeface="Arial" pitchFamily="34" charset="0"/>
                  </a:rPr>
                  <a:t>System 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A79AEE55-A06B-4578-BBC8-B650ED0DEABC}"/>
                </a:ext>
              </a:extLst>
            </p:cNvPr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="" xmlns:a16="http://schemas.microsoft.com/office/drawing/2014/main" id="{DACCAEFD-940F-43AD-B138-7AC7983A258D}"/>
              </a:ext>
            </a:extLst>
          </p:cNvPr>
          <p:cNvGrpSpPr/>
          <p:nvPr/>
        </p:nvGrpSpPr>
        <p:grpSpPr>
          <a:xfrm>
            <a:off x="6477996" y="2653383"/>
            <a:ext cx="5458493" cy="701496"/>
            <a:chOff x="5819650" y="1666120"/>
            <a:chExt cx="5458493" cy="701496"/>
          </a:xfrm>
        </p:grpSpPr>
        <p:grpSp>
          <p:nvGrpSpPr>
            <p:cNvPr id="17" name="Group 16">
              <a:extLst>
                <a:ext uri="{FF2B5EF4-FFF2-40B4-BE49-F238E27FC236}">
                  <a16:creationId xmlns="" xmlns:a16="http://schemas.microsoft.com/office/drawing/2014/main" id="{712FF121-2EA6-45C3-9077-7A4741C0A484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701496"/>
              <a:chOff x="6751979" y="1666120"/>
              <a:chExt cx="4526164" cy="701496"/>
            </a:xfrm>
          </p:grpSpPr>
          <p:sp>
            <p:nvSpPr>
              <p:cNvPr id="19" name="TextBox 18">
                <a:extLst>
                  <a:ext uri="{FF2B5EF4-FFF2-40B4-BE49-F238E27FC236}">
                    <a16:creationId xmlns="" xmlns:a16="http://schemas.microsoft.com/office/drawing/2014/main" id="{FFF6621E-83DF-4422-86FE-0144C39F431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>
                    <a:solidFill>
                      <a:schemeClr val="bg1"/>
                    </a:solidFill>
                    <a:cs typeface="Arial" pitchFamily="34" charset="0"/>
                  </a:rPr>
                  <a:t>Actual demo of the system </a:t>
                </a:r>
                <a:r>
                  <a:rPr lang="en-US" altLang="ko-KR" sz="1200" dirty="0" smtClean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="" xmlns:a16="http://schemas.microsoft.com/office/drawing/2014/main" id="{92876439-7B60-4359-8451-3F9EFA3D510C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smtClean="0">
                    <a:solidFill>
                      <a:schemeClr val="bg1"/>
                    </a:solidFill>
                    <a:cs typeface="Arial" pitchFamily="34" charset="0"/>
                  </a:rPr>
                  <a:t>Project Demo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CC5A42A5-241B-4616-801A-0591A81C946B}"/>
                </a:ext>
              </a:extLst>
            </p:cNvPr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="" xmlns:a16="http://schemas.microsoft.com/office/drawing/2014/main" id="{1759021F-BBBC-426E-9612-9978882CAD42}"/>
              </a:ext>
            </a:extLst>
          </p:cNvPr>
          <p:cNvGrpSpPr/>
          <p:nvPr/>
        </p:nvGrpSpPr>
        <p:grpSpPr>
          <a:xfrm>
            <a:off x="6473376" y="3744813"/>
            <a:ext cx="5458493" cy="701496"/>
            <a:chOff x="5819650" y="1666120"/>
            <a:chExt cx="5458493" cy="701496"/>
          </a:xfrm>
        </p:grpSpPr>
        <p:grpSp>
          <p:nvGrpSpPr>
            <p:cNvPr id="22" name="Group 21">
              <a:extLst>
                <a:ext uri="{FF2B5EF4-FFF2-40B4-BE49-F238E27FC236}">
                  <a16:creationId xmlns="" xmlns:a16="http://schemas.microsoft.com/office/drawing/2014/main" id="{A11CE21D-0B8F-4ECA-B7E7-9BBC0D6CD83F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701496"/>
              <a:chOff x="6751979" y="1666120"/>
              <a:chExt cx="4526164" cy="701496"/>
            </a:xfrm>
          </p:grpSpPr>
          <p:sp>
            <p:nvSpPr>
              <p:cNvPr id="24" name="TextBox 23">
                <a:extLst>
                  <a:ext uri="{FF2B5EF4-FFF2-40B4-BE49-F238E27FC236}">
                    <a16:creationId xmlns="" xmlns:a16="http://schemas.microsoft.com/office/drawing/2014/main" id="{0F6ADBC4-09AC-48FF-ACA6-BB486669BA5F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>
                    <a:solidFill>
                      <a:schemeClr val="bg1"/>
                    </a:solidFill>
                    <a:cs typeface="Arial" pitchFamily="34" charset="0"/>
                  </a:rPr>
                  <a:t>Get audience comments, suggestions</a:t>
                </a:r>
                <a:r>
                  <a:rPr lang="en-US" altLang="ko-KR" sz="1200" dirty="0" smtClean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="" xmlns:a16="http://schemas.microsoft.com/office/drawing/2014/main" id="{69E57309-26D6-4654-9A76-C1BC37CCD6E7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smtClean="0">
                    <a:solidFill>
                      <a:schemeClr val="bg1"/>
                    </a:solidFill>
                    <a:cs typeface="Arial" pitchFamily="34" charset="0"/>
                  </a:rPr>
                  <a:t>Question &amp; Answer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="" xmlns:a16="http://schemas.microsoft.com/office/drawing/2014/main" id="{C77F97C7-1F12-487F-9440-A1F4D9A8DCC8}"/>
                </a:ext>
              </a:extLst>
            </p:cNvPr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" name="Rectangle 5"/>
          <p:cNvSpPr/>
          <p:nvPr/>
        </p:nvSpPr>
        <p:spPr>
          <a:xfrm>
            <a:off x="0" y="0"/>
            <a:ext cx="6096000" cy="685800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Image result for human resourc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97" y="2562225"/>
            <a:ext cx="5560846" cy="416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8785" y="82887"/>
            <a:ext cx="5697215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dirty="0" smtClean="0">
                <a:solidFill>
                  <a:srgbClr val="002060"/>
                </a:solidFill>
                <a:cs typeface="Arial" pitchFamily="34" charset="0"/>
              </a:rPr>
              <a:t>Presentation Agenda </a:t>
            </a:r>
            <a:endParaRPr lang="ko-KR" altLang="en-US" sz="5400" dirty="0">
              <a:solidFill>
                <a:srgbClr val="002060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73" b="31673"/>
          <a:stretch>
            <a:fillRect/>
          </a:stretch>
        </p:blipFill>
        <p:spPr>
          <a:xfrm>
            <a:off x="-3" y="18773"/>
            <a:ext cx="12192000" cy="4469450"/>
          </a:xfr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8113353A-8ABE-4E26-B945-775C3D2474C6}"/>
              </a:ext>
            </a:extLst>
          </p:cNvPr>
          <p:cNvSpPr txBox="1"/>
          <p:nvPr/>
        </p:nvSpPr>
        <p:spPr>
          <a:xfrm>
            <a:off x="433151" y="5288339"/>
            <a:ext cx="1136696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solidFill>
                  <a:srgbClr val="002060"/>
                </a:solidFill>
                <a:cs typeface="Arial" pitchFamily="34" charset="0"/>
              </a:rPr>
              <a:t>NCT </a:t>
            </a:r>
            <a:r>
              <a:rPr lang="en-US" altLang="ko-KR" sz="2400" dirty="0" smtClean="0">
                <a:solidFill>
                  <a:srgbClr val="002060"/>
                </a:solidFill>
                <a:cs typeface="Arial" pitchFamily="34" charset="0"/>
              </a:rPr>
              <a:t>HR System is part of E-Services that’s used in </a:t>
            </a:r>
            <a:r>
              <a:rPr lang="en-US" altLang="ko-KR" sz="2400" b="1" dirty="0" smtClean="0">
                <a:solidFill>
                  <a:srgbClr val="002060"/>
                </a:solidFill>
                <a:cs typeface="Arial" pitchFamily="34" charset="0"/>
              </a:rPr>
              <a:t>Storing Employees Data</a:t>
            </a:r>
            <a:r>
              <a:rPr lang="en-US" altLang="ko-KR" sz="2400" dirty="0" smtClean="0">
                <a:solidFill>
                  <a:srgbClr val="002060"/>
                </a:solidFill>
                <a:cs typeface="Arial" pitchFamily="34" charset="0"/>
              </a:rPr>
              <a:t>, </a:t>
            </a:r>
            <a:r>
              <a:rPr lang="en-US" altLang="ko-KR" sz="2400" b="1" dirty="0" smtClean="0">
                <a:solidFill>
                  <a:srgbClr val="002060"/>
                </a:solidFill>
                <a:cs typeface="Arial" pitchFamily="34" charset="0"/>
              </a:rPr>
              <a:t>Managing Leave Application</a:t>
            </a:r>
            <a:r>
              <a:rPr lang="en-US" altLang="ko-KR" sz="2400" dirty="0" smtClean="0">
                <a:solidFill>
                  <a:srgbClr val="002060"/>
                </a:solidFill>
                <a:cs typeface="Arial" pitchFamily="34" charset="0"/>
              </a:rPr>
              <a:t>, and </a:t>
            </a:r>
            <a:r>
              <a:rPr lang="en-US" altLang="ko-KR" sz="2400" b="1" dirty="0" smtClean="0">
                <a:solidFill>
                  <a:srgbClr val="002060"/>
                </a:solidFill>
                <a:cs typeface="Arial" pitchFamily="34" charset="0"/>
              </a:rPr>
              <a:t>Keeping Track </a:t>
            </a:r>
            <a:r>
              <a:rPr lang="en-US" altLang="ko-KR" sz="2400" b="1" dirty="0">
                <a:solidFill>
                  <a:srgbClr val="002060"/>
                </a:solidFill>
                <a:cs typeface="Arial" pitchFamily="34" charset="0"/>
              </a:rPr>
              <a:t>of </a:t>
            </a:r>
            <a:r>
              <a:rPr lang="en-US" altLang="ko-KR" sz="2400" b="1" dirty="0" smtClean="0">
                <a:solidFill>
                  <a:srgbClr val="002060"/>
                </a:solidFill>
                <a:cs typeface="Arial" pitchFamily="34" charset="0"/>
              </a:rPr>
              <a:t>Attendance Records</a:t>
            </a:r>
            <a:r>
              <a:rPr lang="en-US" altLang="ko-KR" sz="2400" b="1" dirty="0">
                <a:solidFill>
                  <a:srgbClr val="002060"/>
                </a:solidFill>
                <a:cs typeface="Arial" pitchFamily="34" charset="0"/>
              </a:rPr>
              <a:t>.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2DF92244-AE8A-4424-9829-B75C16847F0D}"/>
              </a:ext>
            </a:extLst>
          </p:cNvPr>
          <p:cNvSpPr/>
          <p:nvPr/>
        </p:nvSpPr>
        <p:spPr>
          <a:xfrm>
            <a:off x="242263" y="4714686"/>
            <a:ext cx="45719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8726" y="18773"/>
            <a:ext cx="12191999" cy="154062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287982" y="337481"/>
            <a:ext cx="995840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 smtClean="0">
                <a:solidFill>
                  <a:srgbClr val="002060"/>
                </a:solidFill>
                <a:cs typeface="Arial" pitchFamily="34" charset="0"/>
              </a:rPr>
              <a:t>About the HR System</a:t>
            </a:r>
            <a:endParaRPr lang="ko-KR" altLang="en-US" sz="5400" b="1" dirty="0">
              <a:solidFill>
                <a:srgbClr val="002060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405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xmlns="" id="{91D6A2DF-E9F4-4298-BB8A-2F8D692B2F86}"/>
              </a:ext>
            </a:extLst>
          </p:cNvPr>
          <p:cNvGrpSpPr/>
          <p:nvPr/>
        </p:nvGrpSpPr>
        <p:grpSpPr>
          <a:xfrm flipH="1">
            <a:off x="3683937" y="1828609"/>
            <a:ext cx="7441805" cy="4801543"/>
            <a:chOff x="1070741" y="2355612"/>
            <a:chExt cx="3613027" cy="2331169"/>
          </a:xfrm>
        </p:grpSpPr>
        <p:sp>
          <p:nvSpPr>
            <p:cNvPr id="42" name="Freeform 2">
              <a:extLst>
                <a:ext uri="{FF2B5EF4-FFF2-40B4-BE49-F238E27FC236}">
                  <a16:creationId xmlns:a16="http://schemas.microsoft.com/office/drawing/2014/main" xmlns="" id="{5B950954-E34F-42CC-A697-D05446DD963F}"/>
                </a:ext>
              </a:extLst>
            </p:cNvPr>
            <p:cNvSpPr/>
            <p:nvPr/>
          </p:nvSpPr>
          <p:spPr>
            <a:xfrm>
              <a:off x="2216184" y="2716811"/>
              <a:ext cx="2467584" cy="1722768"/>
            </a:xfrm>
            <a:custGeom>
              <a:avLst/>
              <a:gdLst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141514 w 4637314"/>
                <a:gd name="connsiteY4" fmla="*/ 304800 h 2906486"/>
                <a:gd name="connsiteX5" fmla="*/ 0 w 4637314"/>
                <a:gd name="connsiteY5" fmla="*/ 468086 h 2906486"/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0 w 4637314"/>
                <a:gd name="connsiteY0" fmla="*/ 468086 h 2906486"/>
                <a:gd name="connsiteX1" fmla="*/ 13507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13023 w 4650337"/>
                <a:gd name="connsiteY0" fmla="*/ 468086 h 2915120"/>
                <a:gd name="connsiteX1" fmla="*/ 626 w 4650337"/>
                <a:gd name="connsiteY1" fmla="*/ 2915120 h 2915120"/>
                <a:gd name="connsiteX2" fmla="*/ 4650337 w 4650337"/>
                <a:gd name="connsiteY2" fmla="*/ 2862943 h 2915120"/>
                <a:gd name="connsiteX3" fmla="*/ 742366 w 4650337"/>
                <a:gd name="connsiteY3" fmla="*/ 0 h 2915120"/>
                <a:gd name="connsiteX4" fmla="*/ 13023 w 4650337"/>
                <a:gd name="connsiteY4" fmla="*/ 468086 h 2915120"/>
                <a:gd name="connsiteX0" fmla="*/ 13023 w 4417204"/>
                <a:gd name="connsiteY0" fmla="*/ 468086 h 2915120"/>
                <a:gd name="connsiteX1" fmla="*/ 626 w 4417204"/>
                <a:gd name="connsiteY1" fmla="*/ 2915120 h 2915120"/>
                <a:gd name="connsiteX2" fmla="*/ 4417204 w 4417204"/>
                <a:gd name="connsiteY2" fmla="*/ 2871577 h 2915120"/>
                <a:gd name="connsiteX3" fmla="*/ 742366 w 4417204"/>
                <a:gd name="connsiteY3" fmla="*/ 0 h 2915120"/>
                <a:gd name="connsiteX4" fmla="*/ 13023 w 4417204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5437" h="2915120">
                  <a:moveTo>
                    <a:pt x="13023" y="468086"/>
                  </a:moveTo>
                  <a:cubicBezTo>
                    <a:pt x="17525" y="1280886"/>
                    <a:pt x="-3876" y="2102320"/>
                    <a:pt x="626" y="2915120"/>
                  </a:cubicBezTo>
                  <a:lnTo>
                    <a:pt x="4175437" y="2897481"/>
                  </a:lnTo>
                  <a:lnTo>
                    <a:pt x="742366" y="0"/>
                  </a:lnTo>
                  <a:lnTo>
                    <a:pt x="13023" y="468086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27000">
                  <a:schemeClr val="bg1">
                    <a:alpha val="80000"/>
                  </a:schemeClr>
                </a:gs>
                <a:gs pos="100000">
                  <a:schemeClr val="accent6">
                    <a:lumMod val="20000"/>
                    <a:lumOff val="8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xmlns="" id="{490EE5F0-CF33-4B44-B5ED-4544F3C11102}"/>
                </a:ext>
              </a:extLst>
            </p:cNvPr>
            <p:cNvGrpSpPr/>
            <p:nvPr/>
          </p:nvGrpSpPr>
          <p:grpSpPr>
            <a:xfrm rot="3660000">
              <a:off x="1772640" y="2273771"/>
              <a:ext cx="112390" cy="1065317"/>
              <a:chOff x="1039691" y="2468855"/>
              <a:chExt cx="190176" cy="1802639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xmlns="" id="{E8975BB8-EE4D-460C-A456-F629A16CE3CB}"/>
                  </a:ext>
                </a:extLst>
              </p:cNvPr>
              <p:cNvSpPr/>
              <p:nvPr/>
            </p:nvSpPr>
            <p:spPr>
              <a:xfrm>
                <a:off x="1039691" y="2471295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xmlns="" id="{337A640E-7961-4F63-ADF0-C0973C96F00E}"/>
                  </a:ext>
                </a:extLst>
              </p:cNvPr>
              <p:cNvSpPr/>
              <p:nvPr/>
            </p:nvSpPr>
            <p:spPr>
              <a:xfrm>
                <a:off x="1157859" y="2468855"/>
                <a:ext cx="72008" cy="180020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xmlns="" id="{D4D53A57-8618-4107-9CF2-7291CA3D57D3}"/>
                </a:ext>
              </a:extLst>
            </p:cNvPr>
            <p:cNvGrpSpPr/>
            <p:nvPr/>
          </p:nvGrpSpPr>
          <p:grpSpPr>
            <a:xfrm>
              <a:off x="1314845" y="3097544"/>
              <a:ext cx="136170" cy="1065354"/>
              <a:chOff x="1093356" y="2490394"/>
              <a:chExt cx="230413" cy="1802702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xmlns="" id="{88BDAD56-E049-4BC8-9321-268B090C506F}"/>
                  </a:ext>
                </a:extLst>
              </p:cNvPr>
              <p:cNvSpPr/>
              <p:nvPr/>
            </p:nvSpPr>
            <p:spPr>
              <a:xfrm>
                <a:off x="1093356" y="2492897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xmlns="" id="{02B27242-762D-43FA-A395-BD4C4FD516DD}"/>
                  </a:ext>
                </a:extLst>
              </p:cNvPr>
              <p:cNvSpPr/>
              <p:nvPr/>
            </p:nvSpPr>
            <p:spPr>
              <a:xfrm>
                <a:off x="1251762" y="2490394"/>
                <a:ext cx="72007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xmlns="" id="{214F3918-BFE5-4FDE-9116-05E4F4EAAB3A}"/>
                </a:ext>
              </a:extLst>
            </p:cNvPr>
            <p:cNvGrpSpPr/>
            <p:nvPr/>
          </p:nvGrpSpPr>
          <p:grpSpPr>
            <a:xfrm>
              <a:off x="1243434" y="2957732"/>
              <a:ext cx="279625" cy="279625"/>
              <a:chOff x="3275856" y="4077072"/>
              <a:chExt cx="504056" cy="504056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xmlns="" id="{E2992267-EC98-4AEC-BD73-29670DE452B2}"/>
                  </a:ext>
                </a:extLst>
              </p:cNvPr>
              <p:cNvSpPr/>
              <p:nvPr/>
            </p:nvSpPr>
            <p:spPr>
              <a:xfrm>
                <a:off x="3275856" y="4077072"/>
                <a:ext cx="504056" cy="504056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xmlns="" id="{9DC7D0DE-4D7D-47F3-BB72-09BEE66D07B4}"/>
                  </a:ext>
                </a:extLst>
              </p:cNvPr>
              <p:cNvSpPr/>
              <p:nvPr/>
            </p:nvSpPr>
            <p:spPr>
              <a:xfrm>
                <a:off x="3375484" y="4176700"/>
                <a:ext cx="304800" cy="304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46" name="Rounded Rectangle 14">
              <a:extLst>
                <a:ext uri="{FF2B5EF4-FFF2-40B4-BE49-F238E27FC236}">
                  <a16:creationId xmlns:a16="http://schemas.microsoft.com/office/drawing/2014/main" xmlns="" id="{2FF409F9-519B-4CFE-8948-5CA5B624471A}"/>
                </a:ext>
              </a:extLst>
            </p:cNvPr>
            <p:cNvSpPr/>
            <p:nvPr/>
          </p:nvSpPr>
          <p:spPr>
            <a:xfrm rot="19957432">
              <a:off x="2045380" y="2355612"/>
              <a:ext cx="598917" cy="568478"/>
            </a:xfrm>
            <a:custGeom>
              <a:avLst/>
              <a:gdLst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8917" h="568478">
                  <a:moveTo>
                    <a:pt x="298603" y="2"/>
                  </a:moveTo>
                  <a:cubicBezTo>
                    <a:pt x="324583" y="-145"/>
                    <a:pt x="350602" y="6408"/>
                    <a:pt x="373918" y="19676"/>
                  </a:cubicBezTo>
                  <a:cubicBezTo>
                    <a:pt x="421176" y="46569"/>
                    <a:pt x="449886" y="96804"/>
                    <a:pt x="448829" y="150752"/>
                  </a:cubicBezTo>
                  <a:lnTo>
                    <a:pt x="446328" y="150767"/>
                  </a:lnTo>
                  <a:lnTo>
                    <a:pt x="446328" y="252762"/>
                  </a:lnTo>
                  <a:lnTo>
                    <a:pt x="446478" y="252762"/>
                  </a:lnTo>
                  <a:lnTo>
                    <a:pt x="598917" y="565068"/>
                  </a:lnTo>
                  <a:lnTo>
                    <a:pt x="0" y="568478"/>
                  </a:lnTo>
                  <a:lnTo>
                    <a:pt x="142510" y="252762"/>
                  </a:lnTo>
                  <a:lnTo>
                    <a:pt x="143217" y="252762"/>
                  </a:lnTo>
                  <a:lnTo>
                    <a:pt x="143217" y="134244"/>
                  </a:lnTo>
                  <a:cubicBezTo>
                    <a:pt x="143445" y="138297"/>
                    <a:pt x="164730" y="39613"/>
                    <a:pt x="223520" y="20528"/>
                  </a:cubicBezTo>
                  <a:cubicBezTo>
                    <a:pt x="249418" y="-1846"/>
                    <a:pt x="272623" y="149"/>
                    <a:pt x="298603" y="2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7" name="Diagonal Stripe 46">
              <a:extLst>
                <a:ext uri="{FF2B5EF4-FFF2-40B4-BE49-F238E27FC236}">
                  <a16:creationId xmlns:a16="http://schemas.microsoft.com/office/drawing/2014/main" xmlns="" id="{06841D58-DB19-4BBA-9BD4-0487CCADE2F6}"/>
                </a:ext>
              </a:extLst>
            </p:cNvPr>
            <p:cNvSpPr/>
            <p:nvPr/>
          </p:nvSpPr>
          <p:spPr>
            <a:xfrm rot="2700000">
              <a:off x="1070741" y="4062402"/>
              <a:ext cx="624379" cy="624379"/>
            </a:xfrm>
            <a:prstGeom prst="diagStrip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C9B3D41-CF1A-47D2-AC94-5952EA72E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Current System (2.0) </a:t>
            </a:r>
            <a:r>
              <a:rPr lang="en-US" dirty="0" smtClean="0"/>
              <a:t>Contents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5A528BAA-487C-4A6D-8281-1FDB2685FB80}"/>
              </a:ext>
            </a:extLst>
          </p:cNvPr>
          <p:cNvGrpSpPr/>
          <p:nvPr/>
        </p:nvGrpSpPr>
        <p:grpSpPr>
          <a:xfrm>
            <a:off x="6327040" y="4165068"/>
            <a:ext cx="2122406" cy="1866023"/>
            <a:chOff x="3983887" y="4061275"/>
            <a:chExt cx="2122406" cy="186602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A0E57BFC-9D05-49A7-88D7-DD1CC2201B03}"/>
                </a:ext>
              </a:extLst>
            </p:cNvPr>
            <p:cNvGrpSpPr/>
            <p:nvPr/>
          </p:nvGrpSpPr>
          <p:grpSpPr>
            <a:xfrm>
              <a:off x="3983887" y="5358975"/>
              <a:ext cx="2049157" cy="568323"/>
              <a:chOff x="3622676" y="3492499"/>
              <a:chExt cx="2575763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xmlns="" id="{1045BF2B-8E84-4D36-89EB-4FCBA5647010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763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2985"/>
                  <a:gd name="connsiteY0" fmla="*/ 0 h 714375"/>
                  <a:gd name="connsiteX1" fmla="*/ 6350 w 2572985"/>
                  <a:gd name="connsiteY1" fmla="*/ 177800 h 714375"/>
                  <a:gd name="connsiteX2" fmla="*/ 9525 w 2572985"/>
                  <a:gd name="connsiteY2" fmla="*/ 266700 h 714375"/>
                  <a:gd name="connsiteX3" fmla="*/ 2460625 w 2572985"/>
                  <a:gd name="connsiteY3" fmla="*/ 273050 h 714375"/>
                  <a:gd name="connsiteX4" fmla="*/ 2457450 w 2572985"/>
                  <a:gd name="connsiteY4" fmla="*/ 587375 h 714375"/>
                  <a:gd name="connsiteX5" fmla="*/ 66675 w 2572985"/>
                  <a:gd name="connsiteY5" fmla="*/ 590550 h 714375"/>
                  <a:gd name="connsiteX6" fmla="*/ 88900 w 2572985"/>
                  <a:gd name="connsiteY6" fmla="*/ 593725 h 714375"/>
                  <a:gd name="connsiteX7" fmla="*/ 92075 w 2572985"/>
                  <a:gd name="connsiteY7" fmla="*/ 546100 h 714375"/>
                  <a:gd name="connsiteX8" fmla="*/ 0 w 2572985"/>
                  <a:gd name="connsiteY8" fmla="*/ 619125 h 714375"/>
                  <a:gd name="connsiteX9" fmla="*/ 6350 w 2572985"/>
                  <a:gd name="connsiteY9" fmla="*/ 714375 h 714375"/>
                  <a:gd name="connsiteX10" fmla="*/ 2565400 w 2572985"/>
                  <a:gd name="connsiteY10" fmla="*/ 714375 h 714375"/>
                  <a:gd name="connsiteX11" fmla="*/ 2565567 w 2572985"/>
                  <a:gd name="connsiteY11" fmla="*/ 205427 h 714375"/>
                  <a:gd name="connsiteX12" fmla="*/ 2295525 w 2572985"/>
                  <a:gd name="connsiteY12" fmla="*/ 0 h 714375"/>
                  <a:gd name="connsiteX13" fmla="*/ 225425 w 2572985"/>
                  <a:gd name="connsiteY13" fmla="*/ 0 h 714375"/>
                  <a:gd name="connsiteX0" fmla="*/ 225425 w 2575763"/>
                  <a:gd name="connsiteY0" fmla="*/ 0 h 714375"/>
                  <a:gd name="connsiteX1" fmla="*/ 6350 w 2575763"/>
                  <a:gd name="connsiteY1" fmla="*/ 177800 h 714375"/>
                  <a:gd name="connsiteX2" fmla="*/ 9525 w 2575763"/>
                  <a:gd name="connsiteY2" fmla="*/ 266700 h 714375"/>
                  <a:gd name="connsiteX3" fmla="*/ 2460625 w 2575763"/>
                  <a:gd name="connsiteY3" fmla="*/ 273050 h 714375"/>
                  <a:gd name="connsiteX4" fmla="*/ 2457450 w 2575763"/>
                  <a:gd name="connsiteY4" fmla="*/ 587375 h 714375"/>
                  <a:gd name="connsiteX5" fmla="*/ 66675 w 2575763"/>
                  <a:gd name="connsiteY5" fmla="*/ 590550 h 714375"/>
                  <a:gd name="connsiteX6" fmla="*/ 88900 w 2575763"/>
                  <a:gd name="connsiteY6" fmla="*/ 593725 h 714375"/>
                  <a:gd name="connsiteX7" fmla="*/ 92075 w 2575763"/>
                  <a:gd name="connsiteY7" fmla="*/ 546100 h 714375"/>
                  <a:gd name="connsiteX8" fmla="*/ 0 w 2575763"/>
                  <a:gd name="connsiteY8" fmla="*/ 619125 h 714375"/>
                  <a:gd name="connsiteX9" fmla="*/ 6350 w 2575763"/>
                  <a:gd name="connsiteY9" fmla="*/ 714375 h 714375"/>
                  <a:gd name="connsiteX10" fmla="*/ 2565400 w 2575763"/>
                  <a:gd name="connsiteY10" fmla="*/ 714375 h 714375"/>
                  <a:gd name="connsiteX11" fmla="*/ 2574145 w 2575763"/>
                  <a:gd name="connsiteY11" fmla="*/ 205427 h 714375"/>
                  <a:gd name="connsiteX12" fmla="*/ 2295525 w 2575763"/>
                  <a:gd name="connsiteY12" fmla="*/ 0 h 714375"/>
                  <a:gd name="connsiteX13" fmla="*/ 225425 w 2575763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763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2028" y="381110"/>
                      <a:pt x="2574145" y="205427"/>
                    </a:cubicBezTo>
                    <a:cubicBezTo>
                      <a:pt x="2488420" y="123935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76200" dist="12700" dir="8100000" sy="-23000" kx="8004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20" name="Rectangle 22">
                <a:extLst>
                  <a:ext uri="{FF2B5EF4-FFF2-40B4-BE49-F238E27FC236}">
                    <a16:creationId xmlns:a16="http://schemas.microsoft.com/office/drawing/2014/main" xmlns="" id="{2426B174-F9BA-4BE0-9EEF-D79C9D345A95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0EEFC269-96A4-4FD1-8AAC-2F6F7AC82BC2}"/>
                </a:ext>
              </a:extLst>
            </p:cNvPr>
            <p:cNvGrpSpPr/>
            <p:nvPr/>
          </p:nvGrpSpPr>
          <p:grpSpPr>
            <a:xfrm>
              <a:off x="4035197" y="5083389"/>
              <a:ext cx="2071096" cy="442029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xmlns="" id="{3FF7FD47-6EC3-4E22-8E9D-983D44891565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Freeform 19">
                <a:extLst>
                  <a:ext uri="{FF2B5EF4-FFF2-40B4-BE49-F238E27FC236}">
                    <a16:creationId xmlns:a16="http://schemas.microsoft.com/office/drawing/2014/main" xmlns="" id="{E8039A20-0078-4C61-B924-F31526FD1E54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CD66FACA-1C63-447E-81F6-3087FBA1B14D}"/>
                </a:ext>
              </a:extLst>
            </p:cNvPr>
            <p:cNvGrpSpPr/>
            <p:nvPr/>
          </p:nvGrpSpPr>
          <p:grpSpPr>
            <a:xfrm flipH="1">
              <a:off x="4155315" y="4711652"/>
              <a:ext cx="1753505" cy="486436"/>
              <a:chOff x="3622676" y="3492499"/>
              <a:chExt cx="2575177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5" name="Freeform 21">
                <a:extLst>
                  <a:ext uri="{FF2B5EF4-FFF2-40B4-BE49-F238E27FC236}">
                    <a16:creationId xmlns:a16="http://schemas.microsoft.com/office/drawing/2014/main" xmlns="" id="{16BAE55A-1D80-42D3-80C0-F44A1490FE72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177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3535"/>
                  <a:gd name="connsiteY0" fmla="*/ 0 h 714375"/>
                  <a:gd name="connsiteX1" fmla="*/ 6350 w 2573535"/>
                  <a:gd name="connsiteY1" fmla="*/ 177800 h 714375"/>
                  <a:gd name="connsiteX2" fmla="*/ 9525 w 2573535"/>
                  <a:gd name="connsiteY2" fmla="*/ 266700 h 714375"/>
                  <a:gd name="connsiteX3" fmla="*/ 2460625 w 2573535"/>
                  <a:gd name="connsiteY3" fmla="*/ 273050 h 714375"/>
                  <a:gd name="connsiteX4" fmla="*/ 2457450 w 2573535"/>
                  <a:gd name="connsiteY4" fmla="*/ 587375 h 714375"/>
                  <a:gd name="connsiteX5" fmla="*/ 66675 w 2573535"/>
                  <a:gd name="connsiteY5" fmla="*/ 590550 h 714375"/>
                  <a:gd name="connsiteX6" fmla="*/ 88900 w 2573535"/>
                  <a:gd name="connsiteY6" fmla="*/ 593725 h 714375"/>
                  <a:gd name="connsiteX7" fmla="*/ 92075 w 2573535"/>
                  <a:gd name="connsiteY7" fmla="*/ 546100 h 714375"/>
                  <a:gd name="connsiteX8" fmla="*/ 0 w 2573535"/>
                  <a:gd name="connsiteY8" fmla="*/ 619125 h 714375"/>
                  <a:gd name="connsiteX9" fmla="*/ 6350 w 2573535"/>
                  <a:gd name="connsiteY9" fmla="*/ 714375 h 714375"/>
                  <a:gd name="connsiteX10" fmla="*/ 2565400 w 2573535"/>
                  <a:gd name="connsiteY10" fmla="*/ 714375 h 714375"/>
                  <a:gd name="connsiteX11" fmla="*/ 2567732 w 2573535"/>
                  <a:gd name="connsiteY11" fmla="*/ 201861 h 714375"/>
                  <a:gd name="connsiteX12" fmla="*/ 2295525 w 2573535"/>
                  <a:gd name="connsiteY12" fmla="*/ 0 h 714375"/>
                  <a:gd name="connsiteX13" fmla="*/ 225425 w 2573535"/>
                  <a:gd name="connsiteY13" fmla="*/ 0 h 714375"/>
                  <a:gd name="connsiteX0" fmla="*/ 225425 w 2575177"/>
                  <a:gd name="connsiteY0" fmla="*/ 0 h 714375"/>
                  <a:gd name="connsiteX1" fmla="*/ 6350 w 2575177"/>
                  <a:gd name="connsiteY1" fmla="*/ 177800 h 714375"/>
                  <a:gd name="connsiteX2" fmla="*/ 9525 w 2575177"/>
                  <a:gd name="connsiteY2" fmla="*/ 266700 h 714375"/>
                  <a:gd name="connsiteX3" fmla="*/ 2460625 w 2575177"/>
                  <a:gd name="connsiteY3" fmla="*/ 273050 h 714375"/>
                  <a:gd name="connsiteX4" fmla="*/ 2457450 w 2575177"/>
                  <a:gd name="connsiteY4" fmla="*/ 587375 h 714375"/>
                  <a:gd name="connsiteX5" fmla="*/ 66675 w 2575177"/>
                  <a:gd name="connsiteY5" fmla="*/ 590550 h 714375"/>
                  <a:gd name="connsiteX6" fmla="*/ 88900 w 2575177"/>
                  <a:gd name="connsiteY6" fmla="*/ 593725 h 714375"/>
                  <a:gd name="connsiteX7" fmla="*/ 92075 w 2575177"/>
                  <a:gd name="connsiteY7" fmla="*/ 546100 h 714375"/>
                  <a:gd name="connsiteX8" fmla="*/ 0 w 2575177"/>
                  <a:gd name="connsiteY8" fmla="*/ 619125 h 714375"/>
                  <a:gd name="connsiteX9" fmla="*/ 6350 w 2575177"/>
                  <a:gd name="connsiteY9" fmla="*/ 714375 h 714375"/>
                  <a:gd name="connsiteX10" fmla="*/ 2565400 w 2575177"/>
                  <a:gd name="connsiteY10" fmla="*/ 714375 h 714375"/>
                  <a:gd name="connsiteX11" fmla="*/ 2572743 w 2575177"/>
                  <a:gd name="connsiteY11" fmla="*/ 201861 h 714375"/>
                  <a:gd name="connsiteX12" fmla="*/ 2295525 w 2575177"/>
                  <a:gd name="connsiteY12" fmla="*/ 0 h 714375"/>
                  <a:gd name="connsiteX13" fmla="*/ 225425 w 2575177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177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0626" y="377544"/>
                      <a:pt x="2572743" y="201861"/>
                    </a:cubicBezTo>
                    <a:cubicBezTo>
                      <a:pt x="2487018" y="120369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6" name="Rectangle 22">
                <a:extLst>
                  <a:ext uri="{FF2B5EF4-FFF2-40B4-BE49-F238E27FC236}">
                    <a16:creationId xmlns:a16="http://schemas.microsoft.com/office/drawing/2014/main" xmlns="" id="{92E7BFD0-7A70-47A3-B62D-273B4D7B0EE6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303B896E-AFBB-4CED-80AE-BACD9D40BAA4}"/>
                </a:ext>
              </a:extLst>
            </p:cNvPr>
            <p:cNvGrpSpPr/>
            <p:nvPr/>
          </p:nvGrpSpPr>
          <p:grpSpPr>
            <a:xfrm>
              <a:off x="4203709" y="4329734"/>
              <a:ext cx="1681345" cy="465751"/>
              <a:chOff x="3622676" y="3492499"/>
              <a:chExt cx="2578868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Freeform 24">
                <a:extLst>
                  <a:ext uri="{FF2B5EF4-FFF2-40B4-BE49-F238E27FC236}">
                    <a16:creationId xmlns:a16="http://schemas.microsoft.com/office/drawing/2014/main" xmlns="" id="{4A4834E8-40A2-40F8-BBC0-644FF4EA6CC4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8868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8868"/>
                  <a:gd name="connsiteY0" fmla="*/ 0 h 714375"/>
                  <a:gd name="connsiteX1" fmla="*/ 6350 w 2578868"/>
                  <a:gd name="connsiteY1" fmla="*/ 177800 h 714375"/>
                  <a:gd name="connsiteX2" fmla="*/ 9525 w 2578868"/>
                  <a:gd name="connsiteY2" fmla="*/ 266700 h 714375"/>
                  <a:gd name="connsiteX3" fmla="*/ 2460625 w 2578868"/>
                  <a:gd name="connsiteY3" fmla="*/ 273050 h 714375"/>
                  <a:gd name="connsiteX4" fmla="*/ 2457450 w 2578868"/>
                  <a:gd name="connsiteY4" fmla="*/ 587375 h 714375"/>
                  <a:gd name="connsiteX5" fmla="*/ 66675 w 2578868"/>
                  <a:gd name="connsiteY5" fmla="*/ 590550 h 714375"/>
                  <a:gd name="connsiteX6" fmla="*/ 88900 w 2578868"/>
                  <a:gd name="connsiteY6" fmla="*/ 593725 h 714375"/>
                  <a:gd name="connsiteX7" fmla="*/ 92075 w 2578868"/>
                  <a:gd name="connsiteY7" fmla="*/ 546100 h 714375"/>
                  <a:gd name="connsiteX8" fmla="*/ 0 w 2578868"/>
                  <a:gd name="connsiteY8" fmla="*/ 619125 h 714375"/>
                  <a:gd name="connsiteX9" fmla="*/ 6350 w 2578868"/>
                  <a:gd name="connsiteY9" fmla="*/ 714375 h 714375"/>
                  <a:gd name="connsiteX10" fmla="*/ 2565400 w 2578868"/>
                  <a:gd name="connsiteY10" fmla="*/ 714375 h 714375"/>
                  <a:gd name="connsiteX11" fmla="*/ 2578868 w 2578868"/>
                  <a:gd name="connsiteY11" fmla="*/ 202083 h 714375"/>
                  <a:gd name="connsiteX12" fmla="*/ 2295525 w 2578868"/>
                  <a:gd name="connsiteY12" fmla="*/ 0 h 714375"/>
                  <a:gd name="connsiteX13" fmla="*/ 225425 w 2578868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8868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6751" y="377766"/>
                      <a:pt x="2578868" y="202083"/>
                    </a:cubicBezTo>
                    <a:cubicBezTo>
                      <a:pt x="2493143" y="120591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4" name="Rectangle 22">
                <a:extLst>
                  <a:ext uri="{FF2B5EF4-FFF2-40B4-BE49-F238E27FC236}">
                    <a16:creationId xmlns:a16="http://schemas.microsoft.com/office/drawing/2014/main" xmlns="" id="{35D2E122-1EF3-4220-ABE2-04041E76EE92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58A3C7EA-4A71-46E6-BD8C-824D91264A10}"/>
                </a:ext>
              </a:extLst>
            </p:cNvPr>
            <p:cNvGrpSpPr/>
            <p:nvPr/>
          </p:nvGrpSpPr>
          <p:grpSpPr>
            <a:xfrm>
              <a:off x="4117666" y="4061275"/>
              <a:ext cx="1832471" cy="391100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27">
                <a:extLst>
                  <a:ext uri="{FF2B5EF4-FFF2-40B4-BE49-F238E27FC236}">
                    <a16:creationId xmlns:a16="http://schemas.microsoft.com/office/drawing/2014/main" xmlns="" id="{91AF17A4-D0DF-44B6-85AE-9E95BC013F17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2" name="Freeform 28">
                <a:extLst>
                  <a:ext uri="{FF2B5EF4-FFF2-40B4-BE49-F238E27FC236}">
                    <a16:creationId xmlns:a16="http://schemas.microsoft.com/office/drawing/2014/main" xmlns="" id="{F44BB2BC-C1D3-40BC-8E43-22AAAB93E982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C06E2E5F-483C-4FDD-8075-A26B6C84F81C}"/>
              </a:ext>
            </a:extLst>
          </p:cNvPr>
          <p:cNvGrpSpPr/>
          <p:nvPr/>
        </p:nvGrpSpPr>
        <p:grpSpPr>
          <a:xfrm>
            <a:off x="1615288" y="2923062"/>
            <a:ext cx="3985412" cy="892918"/>
            <a:chOff x="7164288" y="856926"/>
            <a:chExt cx="1439711" cy="89291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E3673360-3A14-4B3F-B229-86D53FC9A287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Staff Information Repository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07EAD6AF-2C08-4745-9F81-41C499AF7B01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All Staff Profile such as employment history, Educational Background, Family and Contact details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92ADA716-F1E3-4618-82F5-FE5FB725E8E7}"/>
              </a:ext>
            </a:extLst>
          </p:cNvPr>
          <p:cNvGrpSpPr/>
          <p:nvPr/>
        </p:nvGrpSpPr>
        <p:grpSpPr>
          <a:xfrm>
            <a:off x="1615288" y="5374537"/>
            <a:ext cx="3529630" cy="523586"/>
            <a:chOff x="7164288" y="856926"/>
            <a:chExt cx="1439711" cy="52358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55FEBEEB-1CD2-4424-B837-A78C16D5BAB4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Staff Clearance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A9248971-FC7E-4E04-91FE-E7911ED3274C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Clearance Application and Approval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8D8B5B30-E9DA-4CD8-9FA7-0A54BA276910}"/>
              </a:ext>
            </a:extLst>
          </p:cNvPr>
          <p:cNvGrpSpPr/>
          <p:nvPr/>
        </p:nvGrpSpPr>
        <p:grpSpPr>
          <a:xfrm>
            <a:off x="1615287" y="3740220"/>
            <a:ext cx="3775861" cy="708252"/>
            <a:chOff x="7164288" y="856926"/>
            <a:chExt cx="1540147" cy="70825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EF98BFF2-CE28-45E8-9382-282B313AAD26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Leave Applications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DC3F5AE5-DC81-4588-B426-A8472D21EC24}"/>
                </a:ext>
              </a:extLst>
            </p:cNvPr>
            <p:cNvSpPr txBox="1"/>
            <p:nvPr/>
          </p:nvSpPr>
          <p:spPr>
            <a:xfrm>
              <a:off x="7164288" y="1103513"/>
              <a:ext cx="15401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Filling and Approving of Short and Standard Leave, Adding of Interval and Emergency Leave Balance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310D8581-2103-473B-9B4D-3C00697D4CD7}"/>
              </a:ext>
            </a:extLst>
          </p:cNvPr>
          <p:cNvGrpSpPr/>
          <p:nvPr/>
        </p:nvGrpSpPr>
        <p:grpSpPr>
          <a:xfrm>
            <a:off x="1615288" y="4557378"/>
            <a:ext cx="3529630" cy="523586"/>
            <a:chOff x="7164288" y="856926"/>
            <a:chExt cx="1439711" cy="52358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38FC32A8-282C-438E-9732-1149F4AFC7C9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Attendance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A22BE4D1-A60F-42AB-90E0-7DC751081330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Viewing of Staff Attendance from biometric device.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xmlns="" id="{3B675CD6-12A7-4A42-95F8-059E5F4025C6}"/>
              </a:ext>
            </a:extLst>
          </p:cNvPr>
          <p:cNvSpPr/>
          <p:nvPr/>
        </p:nvSpPr>
        <p:spPr>
          <a:xfrm>
            <a:off x="944978" y="3022514"/>
            <a:ext cx="509349" cy="50934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xmlns="" id="{9AE454C2-3763-4582-93F1-2A4D7512E353}"/>
              </a:ext>
            </a:extLst>
          </p:cNvPr>
          <p:cNvSpPr/>
          <p:nvPr/>
        </p:nvSpPr>
        <p:spPr>
          <a:xfrm>
            <a:off x="944978" y="3839673"/>
            <a:ext cx="509349" cy="50934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EE6424F0-8E46-48B8-B814-FFF832BE69DD}"/>
              </a:ext>
            </a:extLst>
          </p:cNvPr>
          <p:cNvSpPr/>
          <p:nvPr/>
        </p:nvSpPr>
        <p:spPr>
          <a:xfrm>
            <a:off x="944978" y="4656830"/>
            <a:ext cx="509349" cy="50934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xmlns="" id="{4176C20C-1B48-40D4-8DC9-24BC6C9DA680}"/>
              </a:ext>
            </a:extLst>
          </p:cNvPr>
          <p:cNvSpPr/>
          <p:nvPr/>
        </p:nvSpPr>
        <p:spPr>
          <a:xfrm>
            <a:off x="944978" y="5473988"/>
            <a:ext cx="509349" cy="50934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7" name="Rectangle 3">
            <a:extLst>
              <a:ext uri="{FF2B5EF4-FFF2-40B4-BE49-F238E27FC236}">
                <a16:creationId xmlns:a16="http://schemas.microsoft.com/office/drawing/2014/main" xmlns="" id="{7712D2C5-D045-42DD-9A5D-06B63415F6C5}"/>
              </a:ext>
            </a:extLst>
          </p:cNvPr>
          <p:cNvSpPr/>
          <p:nvPr/>
        </p:nvSpPr>
        <p:spPr>
          <a:xfrm rot="18900000">
            <a:off x="1039621" y="3153010"/>
            <a:ext cx="364559" cy="292846"/>
          </a:xfrm>
          <a:custGeom>
            <a:avLst/>
            <a:gdLst/>
            <a:ahLst/>
            <a:cxnLst/>
            <a:rect l="l" t="t" r="r" b="b"/>
            <a:pathLst>
              <a:path w="5420988" h="4354613">
                <a:moveTo>
                  <a:pt x="1348767" y="746532"/>
                </a:moveTo>
                <a:lnTo>
                  <a:pt x="557008" y="1538292"/>
                </a:lnTo>
                <a:lnTo>
                  <a:pt x="242696" y="1223981"/>
                </a:lnTo>
                <a:lnTo>
                  <a:pt x="720144" y="746532"/>
                </a:lnTo>
                <a:close/>
                <a:moveTo>
                  <a:pt x="2953020" y="1710427"/>
                </a:moveTo>
                <a:lnTo>
                  <a:pt x="1841912" y="2821534"/>
                </a:lnTo>
                <a:lnTo>
                  <a:pt x="1527601" y="2507223"/>
                </a:lnTo>
                <a:lnTo>
                  <a:pt x="2507669" y="1527155"/>
                </a:lnTo>
                <a:lnTo>
                  <a:pt x="2507669" y="1710427"/>
                </a:lnTo>
                <a:close/>
                <a:moveTo>
                  <a:pt x="2204816" y="746532"/>
                </a:moveTo>
                <a:lnTo>
                  <a:pt x="984202" y="1967146"/>
                </a:lnTo>
                <a:lnTo>
                  <a:pt x="669891" y="1652835"/>
                </a:lnTo>
                <a:lnTo>
                  <a:pt x="1576193" y="746532"/>
                </a:lnTo>
                <a:close/>
                <a:moveTo>
                  <a:pt x="2507669" y="704276"/>
                </a:moveTo>
                <a:lnTo>
                  <a:pt x="2507669" y="1299728"/>
                </a:lnTo>
                <a:lnTo>
                  <a:pt x="1413057" y="2394340"/>
                </a:lnTo>
                <a:lnTo>
                  <a:pt x="1098746" y="2080028"/>
                </a:lnTo>
                <a:lnTo>
                  <a:pt x="2474499" y="704276"/>
                </a:lnTo>
                <a:close/>
                <a:moveTo>
                  <a:pt x="3783840" y="1735655"/>
                </a:moveTo>
                <a:lnTo>
                  <a:pt x="2270767" y="3248728"/>
                </a:lnTo>
                <a:lnTo>
                  <a:pt x="1956456" y="2934416"/>
                </a:lnTo>
                <a:lnTo>
                  <a:pt x="3136451" y="1754421"/>
                </a:lnTo>
                <a:close/>
                <a:moveTo>
                  <a:pt x="4496799" y="1714987"/>
                </a:moveTo>
                <a:lnTo>
                  <a:pt x="4496799" y="1878748"/>
                </a:lnTo>
                <a:lnTo>
                  <a:pt x="2696301" y="3679245"/>
                </a:lnTo>
                <a:lnTo>
                  <a:pt x="2381990" y="3364934"/>
                </a:lnTo>
                <a:lnTo>
                  <a:pt x="4018059" y="1728865"/>
                </a:lnTo>
                <a:close/>
                <a:moveTo>
                  <a:pt x="5188803" y="1234621"/>
                </a:moveTo>
                <a:lnTo>
                  <a:pt x="4712161" y="1707180"/>
                </a:lnTo>
                <a:lnTo>
                  <a:pt x="4712161" y="1499750"/>
                </a:lnTo>
                <a:lnTo>
                  <a:pt x="3254907" y="1499750"/>
                </a:lnTo>
                <a:lnTo>
                  <a:pt x="3254907" y="1501015"/>
                </a:lnTo>
                <a:lnTo>
                  <a:pt x="2718814" y="1501014"/>
                </a:lnTo>
                <a:lnTo>
                  <a:pt x="2718814" y="536093"/>
                </a:lnTo>
                <a:lnTo>
                  <a:pt x="931605" y="536093"/>
                </a:lnTo>
                <a:lnTo>
                  <a:pt x="931605" y="535070"/>
                </a:lnTo>
                <a:lnTo>
                  <a:pt x="1489071" y="0"/>
                </a:lnTo>
                <a:lnTo>
                  <a:pt x="3243560" y="0"/>
                </a:lnTo>
                <a:lnTo>
                  <a:pt x="3243560" y="11638"/>
                </a:lnTo>
                <a:lnTo>
                  <a:pt x="3254907" y="11638"/>
                </a:lnTo>
                <a:lnTo>
                  <a:pt x="3254907" y="969491"/>
                </a:lnTo>
                <a:lnTo>
                  <a:pt x="4712161" y="969491"/>
                </a:lnTo>
                <a:lnTo>
                  <a:pt x="4712161" y="762061"/>
                </a:lnTo>
                <a:close/>
                <a:moveTo>
                  <a:pt x="5420988" y="1433714"/>
                </a:moveTo>
                <a:cubicBezTo>
                  <a:pt x="5477229" y="1489956"/>
                  <a:pt x="5477229" y="1581142"/>
                  <a:pt x="5420988" y="1637384"/>
                </a:cubicBezTo>
                <a:lnTo>
                  <a:pt x="2907428" y="4150943"/>
                </a:lnTo>
                <a:lnTo>
                  <a:pt x="2703759" y="4354613"/>
                </a:lnTo>
                <a:lnTo>
                  <a:pt x="2500089" y="4150943"/>
                </a:lnTo>
                <a:lnTo>
                  <a:pt x="0" y="1650854"/>
                </a:lnTo>
                <a:cubicBezTo>
                  <a:pt x="-56242" y="1594612"/>
                  <a:pt x="-56242" y="1503426"/>
                  <a:pt x="0" y="1447185"/>
                </a:cubicBezTo>
                <a:cubicBezTo>
                  <a:pt x="56242" y="1390943"/>
                  <a:pt x="147427" y="1390943"/>
                  <a:pt x="203669" y="1447185"/>
                </a:cubicBezTo>
                <a:lnTo>
                  <a:pt x="2703759" y="3947274"/>
                </a:lnTo>
                <a:lnTo>
                  <a:pt x="5217318" y="1433714"/>
                </a:lnTo>
                <a:cubicBezTo>
                  <a:pt x="5273560" y="1377472"/>
                  <a:pt x="5364746" y="1377472"/>
                  <a:pt x="5420988" y="14337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8" name="Oval 21">
            <a:extLst>
              <a:ext uri="{FF2B5EF4-FFF2-40B4-BE49-F238E27FC236}">
                <a16:creationId xmlns:a16="http://schemas.microsoft.com/office/drawing/2014/main" xmlns="" id="{A5E6AD20-6479-4736-922C-1D01BA0DFF56}"/>
              </a:ext>
            </a:extLst>
          </p:cNvPr>
          <p:cNvSpPr/>
          <p:nvPr/>
        </p:nvSpPr>
        <p:spPr>
          <a:xfrm>
            <a:off x="1046643" y="5580166"/>
            <a:ext cx="296647" cy="296990"/>
          </a:xfrm>
          <a:custGeom>
            <a:avLst/>
            <a:gdLst/>
            <a:ahLst/>
            <a:cxnLst/>
            <a:rect l="l" t="t" r="r" b="b"/>
            <a:pathLst>
              <a:path w="3975208" h="3979806">
                <a:moveTo>
                  <a:pt x="2049173" y="2050685"/>
                </a:moveTo>
                <a:lnTo>
                  <a:pt x="2525339" y="2050685"/>
                </a:lnTo>
                <a:cubicBezTo>
                  <a:pt x="2501269" y="2092239"/>
                  <a:pt x="2487652" y="2140563"/>
                  <a:pt x="2487652" y="2192066"/>
                </a:cubicBezTo>
                <a:cubicBezTo>
                  <a:pt x="2487652" y="2349996"/>
                  <a:pt x="2615682" y="2478023"/>
                  <a:pt x="2773615" y="2478023"/>
                </a:cubicBezTo>
                <a:cubicBezTo>
                  <a:pt x="2931549" y="2478023"/>
                  <a:pt x="3059579" y="2349996"/>
                  <a:pt x="3059579" y="2192066"/>
                </a:cubicBezTo>
                <a:cubicBezTo>
                  <a:pt x="3059579" y="2140563"/>
                  <a:pt x="3045963" y="2092239"/>
                  <a:pt x="3021893" y="2050685"/>
                </a:cubicBezTo>
                <a:lnTo>
                  <a:pt x="3498055" y="2050685"/>
                </a:lnTo>
                <a:lnTo>
                  <a:pt x="3498055" y="2641745"/>
                </a:lnTo>
                <a:lnTo>
                  <a:pt x="3565582" y="2641745"/>
                </a:lnTo>
                <a:cubicBezTo>
                  <a:pt x="3604012" y="2582980"/>
                  <a:pt x="3670956" y="2546426"/>
                  <a:pt x="3746438" y="2546426"/>
                </a:cubicBezTo>
                <a:cubicBezTo>
                  <a:pt x="3872785" y="2546426"/>
                  <a:pt x="3975208" y="2648847"/>
                  <a:pt x="3975208" y="2775192"/>
                </a:cubicBezTo>
                <a:cubicBezTo>
                  <a:pt x="3975208" y="2901536"/>
                  <a:pt x="3872785" y="3003958"/>
                  <a:pt x="3746438" y="3003958"/>
                </a:cubicBezTo>
                <a:cubicBezTo>
                  <a:pt x="3670956" y="3003958"/>
                  <a:pt x="3604012" y="2967403"/>
                  <a:pt x="3565582" y="2908639"/>
                </a:cubicBezTo>
                <a:lnTo>
                  <a:pt x="3498055" y="2908639"/>
                </a:lnTo>
                <a:lnTo>
                  <a:pt x="3498055" y="3499698"/>
                </a:lnTo>
                <a:lnTo>
                  <a:pt x="3026505" y="3499698"/>
                </a:lnTo>
                <a:cubicBezTo>
                  <a:pt x="3047979" y="3460792"/>
                  <a:pt x="3059579" y="3415963"/>
                  <a:pt x="3059579" y="3368427"/>
                </a:cubicBezTo>
                <a:cubicBezTo>
                  <a:pt x="3059579" y="3210496"/>
                  <a:pt x="2931549" y="3082469"/>
                  <a:pt x="2773615" y="3082469"/>
                </a:cubicBezTo>
                <a:cubicBezTo>
                  <a:pt x="2615682" y="3082469"/>
                  <a:pt x="2487652" y="3210496"/>
                  <a:pt x="2487652" y="3368427"/>
                </a:cubicBezTo>
                <a:cubicBezTo>
                  <a:pt x="2487652" y="3415963"/>
                  <a:pt x="2499253" y="3460792"/>
                  <a:pt x="2520726" y="3499698"/>
                </a:cubicBezTo>
                <a:lnTo>
                  <a:pt x="2049173" y="3499698"/>
                </a:lnTo>
                <a:lnTo>
                  <a:pt x="2049173" y="2908639"/>
                </a:lnTo>
                <a:lnTo>
                  <a:pt x="1950400" y="2908639"/>
                </a:lnTo>
                <a:cubicBezTo>
                  <a:pt x="1911969" y="2967403"/>
                  <a:pt x="1845025" y="3003958"/>
                  <a:pt x="1769544" y="3003958"/>
                </a:cubicBezTo>
                <a:cubicBezTo>
                  <a:pt x="1643197" y="3003958"/>
                  <a:pt x="1540773" y="2901536"/>
                  <a:pt x="1540773" y="2775192"/>
                </a:cubicBezTo>
                <a:cubicBezTo>
                  <a:pt x="1540773" y="2648847"/>
                  <a:pt x="1643197" y="2546426"/>
                  <a:pt x="1769544" y="2546426"/>
                </a:cubicBezTo>
                <a:cubicBezTo>
                  <a:pt x="1845025" y="2546426"/>
                  <a:pt x="1911969" y="2582980"/>
                  <a:pt x="1950400" y="2641745"/>
                </a:cubicBezTo>
                <a:lnTo>
                  <a:pt x="2049173" y="2641745"/>
                </a:lnTo>
                <a:close/>
                <a:moveTo>
                  <a:pt x="1204640" y="1545421"/>
                </a:moveTo>
                <a:cubicBezTo>
                  <a:pt x="1330987" y="1545421"/>
                  <a:pt x="1433411" y="1647843"/>
                  <a:pt x="1433411" y="1774187"/>
                </a:cubicBezTo>
                <a:cubicBezTo>
                  <a:pt x="1433411" y="1849667"/>
                  <a:pt x="1396855" y="1916610"/>
                  <a:pt x="1338089" y="1955039"/>
                </a:cubicBezTo>
                <a:lnTo>
                  <a:pt x="1338089" y="2053811"/>
                </a:lnTo>
                <a:lnTo>
                  <a:pt x="1929161" y="2053811"/>
                </a:lnTo>
                <a:lnTo>
                  <a:pt x="1929161" y="2529967"/>
                </a:lnTo>
                <a:cubicBezTo>
                  <a:pt x="1887606" y="2505897"/>
                  <a:pt x="1839281" y="2492281"/>
                  <a:pt x="1787777" y="2492281"/>
                </a:cubicBezTo>
                <a:cubicBezTo>
                  <a:pt x="1629844" y="2492281"/>
                  <a:pt x="1501814" y="2620308"/>
                  <a:pt x="1501814" y="2778238"/>
                </a:cubicBezTo>
                <a:cubicBezTo>
                  <a:pt x="1501814" y="2936168"/>
                  <a:pt x="1629844" y="3064196"/>
                  <a:pt x="1787777" y="3064196"/>
                </a:cubicBezTo>
                <a:cubicBezTo>
                  <a:pt x="1839281" y="3064196"/>
                  <a:pt x="1887606" y="3050580"/>
                  <a:pt x="1929161" y="3026511"/>
                </a:cubicBezTo>
                <a:lnTo>
                  <a:pt x="1929161" y="3502663"/>
                </a:lnTo>
                <a:lnTo>
                  <a:pt x="1338089" y="3502663"/>
                </a:lnTo>
                <a:lnTo>
                  <a:pt x="1338089" y="3570188"/>
                </a:lnTo>
                <a:cubicBezTo>
                  <a:pt x="1396855" y="3608617"/>
                  <a:pt x="1433411" y="3675560"/>
                  <a:pt x="1433411" y="3751040"/>
                </a:cubicBezTo>
                <a:cubicBezTo>
                  <a:pt x="1433411" y="3877385"/>
                  <a:pt x="1330987" y="3979806"/>
                  <a:pt x="1204640" y="3979806"/>
                </a:cubicBezTo>
                <a:cubicBezTo>
                  <a:pt x="1078293" y="3979806"/>
                  <a:pt x="975869" y="3877385"/>
                  <a:pt x="975869" y="3751040"/>
                </a:cubicBezTo>
                <a:cubicBezTo>
                  <a:pt x="975869" y="3675560"/>
                  <a:pt x="1012425" y="3608617"/>
                  <a:pt x="1071190" y="3570188"/>
                </a:cubicBezTo>
                <a:lnTo>
                  <a:pt x="1071190" y="3502663"/>
                </a:lnTo>
                <a:lnTo>
                  <a:pt x="480119" y="3502663"/>
                </a:lnTo>
                <a:lnTo>
                  <a:pt x="480119" y="3031122"/>
                </a:lnTo>
                <a:cubicBezTo>
                  <a:pt x="519026" y="3052596"/>
                  <a:pt x="563855" y="3064196"/>
                  <a:pt x="611393" y="3064196"/>
                </a:cubicBezTo>
                <a:cubicBezTo>
                  <a:pt x="769326" y="3064196"/>
                  <a:pt x="897356" y="2936168"/>
                  <a:pt x="897356" y="2778238"/>
                </a:cubicBezTo>
                <a:cubicBezTo>
                  <a:pt x="897356" y="2620308"/>
                  <a:pt x="769326" y="2492281"/>
                  <a:pt x="611393" y="2492281"/>
                </a:cubicBezTo>
                <a:cubicBezTo>
                  <a:pt x="563855" y="2492281"/>
                  <a:pt x="519026" y="2503881"/>
                  <a:pt x="480119" y="2525354"/>
                </a:cubicBezTo>
                <a:lnTo>
                  <a:pt x="480119" y="2053811"/>
                </a:lnTo>
                <a:lnTo>
                  <a:pt x="1071190" y="2053811"/>
                </a:lnTo>
                <a:lnTo>
                  <a:pt x="1071190" y="1955039"/>
                </a:lnTo>
                <a:cubicBezTo>
                  <a:pt x="1012425" y="1916610"/>
                  <a:pt x="975869" y="1849667"/>
                  <a:pt x="975869" y="1774187"/>
                </a:cubicBezTo>
                <a:cubicBezTo>
                  <a:pt x="975869" y="1647843"/>
                  <a:pt x="1078293" y="1545421"/>
                  <a:pt x="1204640" y="1545421"/>
                </a:cubicBezTo>
                <a:close/>
                <a:moveTo>
                  <a:pt x="477153" y="467589"/>
                </a:moveTo>
                <a:lnTo>
                  <a:pt x="948703" y="467589"/>
                </a:lnTo>
                <a:cubicBezTo>
                  <a:pt x="927229" y="506495"/>
                  <a:pt x="915629" y="551324"/>
                  <a:pt x="915629" y="598861"/>
                </a:cubicBezTo>
                <a:cubicBezTo>
                  <a:pt x="915629" y="756791"/>
                  <a:pt x="1043659" y="884818"/>
                  <a:pt x="1201593" y="884818"/>
                </a:cubicBezTo>
                <a:cubicBezTo>
                  <a:pt x="1359526" y="884818"/>
                  <a:pt x="1487556" y="756791"/>
                  <a:pt x="1487556" y="598861"/>
                </a:cubicBezTo>
                <a:cubicBezTo>
                  <a:pt x="1487556" y="551324"/>
                  <a:pt x="1475955" y="506495"/>
                  <a:pt x="1454482" y="467589"/>
                </a:cubicBezTo>
                <a:lnTo>
                  <a:pt x="1926034" y="467589"/>
                </a:lnTo>
                <a:lnTo>
                  <a:pt x="1926034" y="1058649"/>
                </a:lnTo>
                <a:lnTo>
                  <a:pt x="2024808" y="1058649"/>
                </a:lnTo>
                <a:cubicBezTo>
                  <a:pt x="2063239" y="999884"/>
                  <a:pt x="2130183" y="963330"/>
                  <a:pt x="2205664" y="963330"/>
                </a:cubicBezTo>
                <a:cubicBezTo>
                  <a:pt x="2332011" y="963330"/>
                  <a:pt x="2434435" y="1065751"/>
                  <a:pt x="2434435" y="1192096"/>
                </a:cubicBezTo>
                <a:cubicBezTo>
                  <a:pt x="2434435" y="1318440"/>
                  <a:pt x="2332011" y="1420862"/>
                  <a:pt x="2205664" y="1420862"/>
                </a:cubicBezTo>
                <a:cubicBezTo>
                  <a:pt x="2130183" y="1420862"/>
                  <a:pt x="2063239" y="1384307"/>
                  <a:pt x="2024808" y="1325543"/>
                </a:cubicBezTo>
                <a:lnTo>
                  <a:pt x="1926034" y="1325543"/>
                </a:lnTo>
                <a:lnTo>
                  <a:pt x="1926034" y="1916602"/>
                </a:lnTo>
                <a:lnTo>
                  <a:pt x="1449869" y="1916602"/>
                </a:lnTo>
                <a:cubicBezTo>
                  <a:pt x="1473939" y="1875048"/>
                  <a:pt x="1487556" y="1826725"/>
                  <a:pt x="1487556" y="1775221"/>
                </a:cubicBezTo>
                <a:cubicBezTo>
                  <a:pt x="1487556" y="1617291"/>
                  <a:pt x="1359526" y="1489264"/>
                  <a:pt x="1201593" y="1489264"/>
                </a:cubicBezTo>
                <a:cubicBezTo>
                  <a:pt x="1043659" y="1489264"/>
                  <a:pt x="915629" y="1617291"/>
                  <a:pt x="915629" y="1775222"/>
                </a:cubicBezTo>
                <a:cubicBezTo>
                  <a:pt x="915629" y="1826725"/>
                  <a:pt x="929245" y="1875048"/>
                  <a:pt x="953315" y="1916602"/>
                </a:cubicBezTo>
                <a:lnTo>
                  <a:pt x="477153" y="1916602"/>
                </a:lnTo>
                <a:lnTo>
                  <a:pt x="477153" y="1325543"/>
                </a:lnTo>
                <a:lnTo>
                  <a:pt x="409627" y="1325543"/>
                </a:lnTo>
                <a:cubicBezTo>
                  <a:pt x="371196" y="1384307"/>
                  <a:pt x="304252" y="1420862"/>
                  <a:pt x="228771" y="1420862"/>
                </a:cubicBezTo>
                <a:cubicBezTo>
                  <a:pt x="102423" y="1420862"/>
                  <a:pt x="0" y="1318440"/>
                  <a:pt x="0" y="1192096"/>
                </a:cubicBezTo>
                <a:cubicBezTo>
                  <a:pt x="0" y="1065751"/>
                  <a:pt x="102423" y="963330"/>
                  <a:pt x="228771" y="963330"/>
                </a:cubicBezTo>
                <a:cubicBezTo>
                  <a:pt x="304252" y="963330"/>
                  <a:pt x="371196" y="999885"/>
                  <a:pt x="409627" y="1058649"/>
                </a:cubicBezTo>
                <a:lnTo>
                  <a:pt x="477153" y="1058649"/>
                </a:lnTo>
                <a:close/>
                <a:moveTo>
                  <a:pt x="2779453" y="0"/>
                </a:moveTo>
                <a:cubicBezTo>
                  <a:pt x="2905800" y="0"/>
                  <a:pt x="3008224" y="102422"/>
                  <a:pt x="3008224" y="228766"/>
                </a:cubicBezTo>
                <a:cubicBezTo>
                  <a:pt x="3008224" y="304246"/>
                  <a:pt x="2971668" y="371189"/>
                  <a:pt x="2912903" y="409618"/>
                </a:cubicBezTo>
                <a:lnTo>
                  <a:pt x="2912903" y="477144"/>
                </a:lnTo>
                <a:lnTo>
                  <a:pt x="3503974" y="477144"/>
                </a:lnTo>
                <a:lnTo>
                  <a:pt x="3503974" y="948684"/>
                </a:lnTo>
                <a:cubicBezTo>
                  <a:pt x="3465067" y="927210"/>
                  <a:pt x="3420238" y="915611"/>
                  <a:pt x="3372700" y="915611"/>
                </a:cubicBezTo>
                <a:cubicBezTo>
                  <a:pt x="3214767" y="915611"/>
                  <a:pt x="3086737" y="1043638"/>
                  <a:pt x="3086737" y="1201568"/>
                </a:cubicBezTo>
                <a:cubicBezTo>
                  <a:pt x="3086737" y="1359498"/>
                  <a:pt x="3214767" y="1487526"/>
                  <a:pt x="3372700" y="1487526"/>
                </a:cubicBezTo>
                <a:cubicBezTo>
                  <a:pt x="3420238" y="1487526"/>
                  <a:pt x="3465067" y="1475925"/>
                  <a:pt x="3503974" y="1454452"/>
                </a:cubicBezTo>
                <a:lnTo>
                  <a:pt x="3503974" y="1925995"/>
                </a:lnTo>
                <a:lnTo>
                  <a:pt x="2912903" y="1925995"/>
                </a:lnTo>
                <a:lnTo>
                  <a:pt x="2912903" y="2024767"/>
                </a:lnTo>
                <a:cubicBezTo>
                  <a:pt x="2971668" y="2063196"/>
                  <a:pt x="3008224" y="2130139"/>
                  <a:pt x="3008224" y="2205619"/>
                </a:cubicBezTo>
                <a:cubicBezTo>
                  <a:pt x="3008224" y="2331964"/>
                  <a:pt x="2905800" y="2434385"/>
                  <a:pt x="2779453" y="2434385"/>
                </a:cubicBezTo>
                <a:cubicBezTo>
                  <a:pt x="2653106" y="2434385"/>
                  <a:pt x="2550683" y="2331964"/>
                  <a:pt x="2550683" y="2205619"/>
                </a:cubicBezTo>
                <a:cubicBezTo>
                  <a:pt x="2550683" y="2130139"/>
                  <a:pt x="2587238" y="2063196"/>
                  <a:pt x="2646004" y="2024767"/>
                </a:cubicBezTo>
                <a:lnTo>
                  <a:pt x="2646004" y="1925995"/>
                </a:lnTo>
                <a:lnTo>
                  <a:pt x="2054932" y="1925995"/>
                </a:lnTo>
                <a:lnTo>
                  <a:pt x="2054932" y="1449840"/>
                </a:lnTo>
                <a:cubicBezTo>
                  <a:pt x="2096487" y="1473909"/>
                  <a:pt x="2144812" y="1487526"/>
                  <a:pt x="2196316" y="1487526"/>
                </a:cubicBezTo>
                <a:cubicBezTo>
                  <a:pt x="2354249" y="1487526"/>
                  <a:pt x="2482279" y="1359498"/>
                  <a:pt x="2482279" y="1201568"/>
                </a:cubicBezTo>
                <a:cubicBezTo>
                  <a:pt x="2482279" y="1043638"/>
                  <a:pt x="2354249" y="915611"/>
                  <a:pt x="2196316" y="915611"/>
                </a:cubicBezTo>
                <a:cubicBezTo>
                  <a:pt x="2144812" y="915611"/>
                  <a:pt x="2096487" y="929227"/>
                  <a:pt x="2054932" y="953296"/>
                </a:cubicBezTo>
                <a:lnTo>
                  <a:pt x="2054932" y="477144"/>
                </a:lnTo>
                <a:lnTo>
                  <a:pt x="2646004" y="477144"/>
                </a:lnTo>
                <a:lnTo>
                  <a:pt x="2646004" y="409618"/>
                </a:lnTo>
                <a:cubicBezTo>
                  <a:pt x="2587238" y="371189"/>
                  <a:pt x="2550683" y="304246"/>
                  <a:pt x="2550683" y="228766"/>
                </a:cubicBezTo>
                <a:cubicBezTo>
                  <a:pt x="2550683" y="102422"/>
                  <a:pt x="2653106" y="0"/>
                  <a:pt x="27794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9" name="Freeform 53">
            <a:extLst>
              <a:ext uri="{FF2B5EF4-FFF2-40B4-BE49-F238E27FC236}">
                <a16:creationId xmlns:a16="http://schemas.microsoft.com/office/drawing/2014/main" xmlns="" id="{893A7D5D-3747-4FFC-AD39-5F827D9017C4}"/>
              </a:ext>
            </a:extLst>
          </p:cNvPr>
          <p:cNvSpPr/>
          <p:nvPr/>
        </p:nvSpPr>
        <p:spPr>
          <a:xfrm flipH="1">
            <a:off x="1066258" y="3977415"/>
            <a:ext cx="293173" cy="251966"/>
          </a:xfrm>
          <a:custGeom>
            <a:avLst/>
            <a:gdLst/>
            <a:ahLst/>
            <a:cxnLst/>
            <a:rect l="l" t="t" r="r" b="b"/>
            <a:pathLst>
              <a:path w="3747318" h="3220630">
                <a:moveTo>
                  <a:pt x="1455638" y="819213"/>
                </a:moveTo>
                <a:cubicBezTo>
                  <a:pt x="1581890" y="819213"/>
                  <a:pt x="1684238" y="921561"/>
                  <a:pt x="1684238" y="1047813"/>
                </a:cubicBezTo>
                <a:cubicBezTo>
                  <a:pt x="1684238" y="1174065"/>
                  <a:pt x="1581890" y="1276413"/>
                  <a:pt x="1455638" y="1276413"/>
                </a:cubicBezTo>
                <a:cubicBezTo>
                  <a:pt x="1329386" y="1276413"/>
                  <a:pt x="1227038" y="1174065"/>
                  <a:pt x="1227038" y="1047813"/>
                </a:cubicBezTo>
                <a:cubicBezTo>
                  <a:pt x="1227038" y="921561"/>
                  <a:pt x="1329386" y="819213"/>
                  <a:pt x="1455638" y="819213"/>
                </a:cubicBezTo>
                <a:close/>
                <a:moveTo>
                  <a:pt x="2235150" y="819213"/>
                </a:moveTo>
                <a:cubicBezTo>
                  <a:pt x="2361402" y="819213"/>
                  <a:pt x="2463750" y="921561"/>
                  <a:pt x="2463750" y="1047813"/>
                </a:cubicBezTo>
                <a:cubicBezTo>
                  <a:pt x="2463750" y="1174065"/>
                  <a:pt x="2361402" y="1276413"/>
                  <a:pt x="2235150" y="1276413"/>
                </a:cubicBezTo>
                <a:cubicBezTo>
                  <a:pt x="2108898" y="1276413"/>
                  <a:pt x="2006550" y="1174065"/>
                  <a:pt x="2006550" y="1047813"/>
                </a:cubicBezTo>
                <a:cubicBezTo>
                  <a:pt x="2006550" y="921561"/>
                  <a:pt x="2108898" y="819213"/>
                  <a:pt x="2235150" y="819213"/>
                </a:cubicBezTo>
                <a:close/>
                <a:moveTo>
                  <a:pt x="3014662" y="819213"/>
                </a:moveTo>
                <a:cubicBezTo>
                  <a:pt x="3140914" y="819213"/>
                  <a:pt x="3243262" y="921561"/>
                  <a:pt x="3243262" y="1047813"/>
                </a:cubicBezTo>
                <a:cubicBezTo>
                  <a:pt x="3243262" y="1174065"/>
                  <a:pt x="3140914" y="1276413"/>
                  <a:pt x="3014662" y="1276413"/>
                </a:cubicBezTo>
                <a:cubicBezTo>
                  <a:pt x="2888410" y="1276413"/>
                  <a:pt x="2786062" y="1174065"/>
                  <a:pt x="2786062" y="1047813"/>
                </a:cubicBezTo>
                <a:cubicBezTo>
                  <a:pt x="2786062" y="921561"/>
                  <a:pt x="2888410" y="819213"/>
                  <a:pt x="3014662" y="819213"/>
                </a:cubicBezTo>
                <a:close/>
                <a:moveTo>
                  <a:pt x="553290" y="667803"/>
                </a:moveTo>
                <a:lnTo>
                  <a:pt x="552034" y="667803"/>
                </a:lnTo>
                <a:lnTo>
                  <a:pt x="454090" y="667803"/>
                </a:lnTo>
                <a:lnTo>
                  <a:pt x="383671" y="667803"/>
                </a:lnTo>
                <a:cubicBezTo>
                  <a:pt x="171775" y="667803"/>
                  <a:pt x="0" y="839578"/>
                  <a:pt x="0" y="1051474"/>
                </a:cubicBezTo>
                <a:lnTo>
                  <a:pt x="0" y="2372364"/>
                </a:lnTo>
                <a:cubicBezTo>
                  <a:pt x="0" y="2584260"/>
                  <a:pt x="171775" y="2756035"/>
                  <a:pt x="383671" y="2756035"/>
                </a:cubicBezTo>
                <a:lnTo>
                  <a:pt x="649047" y="2756035"/>
                </a:lnTo>
                <a:cubicBezTo>
                  <a:pt x="546380" y="2958845"/>
                  <a:pt x="474406" y="3028353"/>
                  <a:pt x="174793" y="3220630"/>
                </a:cubicBezTo>
                <a:cubicBezTo>
                  <a:pt x="650199" y="3174991"/>
                  <a:pt x="1051667" y="3043772"/>
                  <a:pt x="1403830" y="2756035"/>
                </a:cubicBezTo>
                <a:lnTo>
                  <a:pt x="2640665" y="2756035"/>
                </a:lnTo>
                <a:cubicBezTo>
                  <a:pt x="2782226" y="2756035"/>
                  <a:pt x="2905880" y="2679370"/>
                  <a:pt x="2970971" y="2564477"/>
                </a:cubicBezTo>
                <a:cubicBezTo>
                  <a:pt x="2742421" y="2482699"/>
                  <a:pt x="2531569" y="2366318"/>
                  <a:pt x="2334721" y="2205482"/>
                </a:cubicBezTo>
                <a:lnTo>
                  <a:pt x="974103" y="2205482"/>
                </a:lnTo>
                <a:cubicBezTo>
                  <a:pt x="768630" y="2205482"/>
                  <a:pt x="597451" y="2058657"/>
                  <a:pt x="560170" y="1864121"/>
                </a:cubicBezTo>
                <a:lnTo>
                  <a:pt x="553290" y="1852846"/>
                </a:lnTo>
                <a:close/>
                <a:moveTo>
                  <a:pt x="3363647" y="0"/>
                </a:moveTo>
                <a:lnTo>
                  <a:pt x="1106653" y="0"/>
                </a:lnTo>
                <a:cubicBezTo>
                  <a:pt x="894757" y="0"/>
                  <a:pt x="722982" y="171775"/>
                  <a:pt x="722982" y="383671"/>
                </a:cubicBezTo>
                <a:lnTo>
                  <a:pt x="722982" y="1704561"/>
                </a:lnTo>
                <a:cubicBezTo>
                  <a:pt x="722982" y="1916457"/>
                  <a:pt x="894757" y="2088232"/>
                  <a:pt x="1106653" y="2088232"/>
                </a:cubicBezTo>
                <a:lnTo>
                  <a:pt x="2343488" y="2088232"/>
                </a:lnTo>
                <a:cubicBezTo>
                  <a:pt x="2695651" y="2375969"/>
                  <a:pt x="3097119" y="2507188"/>
                  <a:pt x="3572525" y="2552827"/>
                </a:cubicBezTo>
                <a:cubicBezTo>
                  <a:pt x="3272912" y="2360550"/>
                  <a:pt x="3200938" y="2291042"/>
                  <a:pt x="3098271" y="2088232"/>
                </a:cubicBezTo>
                <a:lnTo>
                  <a:pt x="3363647" y="2088232"/>
                </a:lnTo>
                <a:cubicBezTo>
                  <a:pt x="3575543" y="2088232"/>
                  <a:pt x="3747318" y="1916457"/>
                  <a:pt x="3747318" y="1704561"/>
                </a:cubicBezTo>
                <a:lnTo>
                  <a:pt x="3747318" y="383671"/>
                </a:lnTo>
                <a:cubicBezTo>
                  <a:pt x="3747318" y="171775"/>
                  <a:pt x="3575543" y="0"/>
                  <a:pt x="336364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0" name="Round Same Side Corner Rectangle 12">
            <a:extLst>
              <a:ext uri="{FF2B5EF4-FFF2-40B4-BE49-F238E27FC236}">
                <a16:creationId xmlns:a16="http://schemas.microsoft.com/office/drawing/2014/main" xmlns="" id="{805781C7-583A-402B-9472-4D13AFCB003A}"/>
              </a:ext>
            </a:extLst>
          </p:cNvPr>
          <p:cNvSpPr/>
          <p:nvPr/>
        </p:nvSpPr>
        <p:spPr>
          <a:xfrm>
            <a:off x="1060140" y="4765164"/>
            <a:ext cx="290424" cy="292682"/>
          </a:xfrm>
          <a:custGeom>
            <a:avLst/>
            <a:gdLst/>
            <a:ahLst/>
            <a:cxnLst/>
            <a:rect l="l" t="t" r="r" b="b"/>
            <a:pathLst>
              <a:path w="3891831" h="3922089">
                <a:moveTo>
                  <a:pt x="1662674" y="3168351"/>
                </a:moveTo>
                <a:lnTo>
                  <a:pt x="1502829" y="3373344"/>
                </a:lnTo>
                <a:lnTo>
                  <a:pt x="2417229" y="3373344"/>
                </a:lnTo>
                <a:lnTo>
                  <a:pt x="2257384" y="3168351"/>
                </a:lnTo>
                <a:close/>
                <a:moveTo>
                  <a:pt x="2523259" y="1171504"/>
                </a:moveTo>
                <a:cubicBezTo>
                  <a:pt x="2532472" y="1171504"/>
                  <a:pt x="2541686" y="1175018"/>
                  <a:pt x="2548715" y="1182047"/>
                </a:cubicBezTo>
                <a:cubicBezTo>
                  <a:pt x="2562774" y="1196106"/>
                  <a:pt x="2562774" y="1218900"/>
                  <a:pt x="2548715" y="1232959"/>
                </a:cubicBezTo>
                <a:lnTo>
                  <a:pt x="2192302" y="1589372"/>
                </a:lnTo>
                <a:cubicBezTo>
                  <a:pt x="2215318" y="1634545"/>
                  <a:pt x="2208007" y="1691005"/>
                  <a:pt x="2170778" y="1729629"/>
                </a:cubicBezTo>
                <a:lnTo>
                  <a:pt x="1842194" y="2070527"/>
                </a:lnTo>
                <a:lnTo>
                  <a:pt x="1840602" y="2068993"/>
                </a:lnTo>
                <a:lnTo>
                  <a:pt x="1839683" y="2070526"/>
                </a:lnTo>
                <a:lnTo>
                  <a:pt x="1772706" y="2003549"/>
                </a:lnTo>
                <a:lnTo>
                  <a:pt x="1671997" y="1906478"/>
                </a:lnTo>
                <a:lnTo>
                  <a:pt x="1671997" y="2304256"/>
                </a:lnTo>
                <a:lnTo>
                  <a:pt x="519869" y="2304256"/>
                </a:lnTo>
                <a:lnTo>
                  <a:pt x="519869" y="1555463"/>
                </a:lnTo>
                <a:cubicBezTo>
                  <a:pt x="519869" y="1430811"/>
                  <a:pt x="620920" y="1329760"/>
                  <a:pt x="745572" y="1329760"/>
                </a:cubicBezTo>
                <a:lnTo>
                  <a:pt x="887110" y="1329760"/>
                </a:lnTo>
                <a:lnTo>
                  <a:pt x="1095933" y="1689800"/>
                </a:lnTo>
                <a:lnTo>
                  <a:pt x="1304756" y="1329760"/>
                </a:lnTo>
                <a:lnTo>
                  <a:pt x="1446294" y="1329760"/>
                </a:lnTo>
                <a:cubicBezTo>
                  <a:pt x="1483655" y="1329760"/>
                  <a:pt x="1518895" y="1338838"/>
                  <a:pt x="1549463" y="1355810"/>
                </a:cubicBezTo>
                <a:lnTo>
                  <a:pt x="1551429" y="1352534"/>
                </a:lnTo>
                <a:lnTo>
                  <a:pt x="1560928" y="1362033"/>
                </a:lnTo>
                <a:cubicBezTo>
                  <a:pt x="1593912" y="1380586"/>
                  <a:pt x="1621171" y="1407846"/>
                  <a:pt x="1639724" y="1440829"/>
                </a:cubicBezTo>
                <a:lnTo>
                  <a:pt x="1875719" y="1676823"/>
                </a:lnTo>
                <a:lnTo>
                  <a:pt x="1991438" y="1556767"/>
                </a:lnTo>
                <a:cubicBezTo>
                  <a:pt x="2032038" y="1514646"/>
                  <a:pt x="2095142" y="1507302"/>
                  <a:pt x="2142374" y="1537477"/>
                </a:cubicBezTo>
                <a:lnTo>
                  <a:pt x="2497803" y="1182047"/>
                </a:lnTo>
                <a:cubicBezTo>
                  <a:pt x="2504833" y="1175018"/>
                  <a:pt x="2514046" y="1171504"/>
                  <a:pt x="2523259" y="1171504"/>
                </a:cubicBezTo>
                <a:close/>
                <a:moveTo>
                  <a:pt x="3270424" y="602451"/>
                </a:moveTo>
                <a:cubicBezTo>
                  <a:pt x="3365959" y="700507"/>
                  <a:pt x="3424268" y="834597"/>
                  <a:pt x="3424268" y="982306"/>
                </a:cubicBezTo>
                <a:lnTo>
                  <a:pt x="2890568" y="982307"/>
                </a:lnTo>
                <a:close/>
                <a:moveTo>
                  <a:pt x="1095932" y="477151"/>
                </a:moveTo>
                <a:cubicBezTo>
                  <a:pt x="1287178" y="477151"/>
                  <a:pt x="1442214" y="632187"/>
                  <a:pt x="1442214" y="823433"/>
                </a:cubicBezTo>
                <a:cubicBezTo>
                  <a:pt x="1442214" y="1014679"/>
                  <a:pt x="1287178" y="1169715"/>
                  <a:pt x="1095932" y="1169715"/>
                </a:cubicBezTo>
                <a:cubicBezTo>
                  <a:pt x="904686" y="1169715"/>
                  <a:pt x="749650" y="1014679"/>
                  <a:pt x="749650" y="823433"/>
                </a:cubicBezTo>
                <a:cubicBezTo>
                  <a:pt x="749650" y="632187"/>
                  <a:pt x="904686" y="477151"/>
                  <a:pt x="1095932" y="477151"/>
                </a:cubicBezTo>
                <a:close/>
                <a:moveTo>
                  <a:pt x="2797293" y="477150"/>
                </a:moveTo>
                <a:cubicBezTo>
                  <a:pt x="2797293" y="660228"/>
                  <a:pt x="2797294" y="843306"/>
                  <a:pt x="2797294" y="1026384"/>
                </a:cubicBezTo>
                <a:lnTo>
                  <a:pt x="3346527" y="1026384"/>
                </a:lnTo>
                <a:cubicBezTo>
                  <a:pt x="3346527" y="1329718"/>
                  <a:pt x="3100627" y="1575618"/>
                  <a:pt x="2797293" y="1575618"/>
                </a:cubicBezTo>
                <a:cubicBezTo>
                  <a:pt x="2647814" y="1575618"/>
                  <a:pt x="2512282" y="1515904"/>
                  <a:pt x="2413635" y="1418636"/>
                </a:cubicBezTo>
                <a:lnTo>
                  <a:pt x="2585415" y="1246856"/>
                </a:lnTo>
                <a:cubicBezTo>
                  <a:pt x="2612360" y="1219912"/>
                  <a:pt x="2612360" y="1176226"/>
                  <a:pt x="2585415" y="1149281"/>
                </a:cubicBezTo>
                <a:cubicBezTo>
                  <a:pt x="2558471" y="1122337"/>
                  <a:pt x="2514785" y="1122337"/>
                  <a:pt x="2487840" y="1149281"/>
                </a:cubicBezTo>
                <a:lnTo>
                  <a:pt x="2328419" y="1308703"/>
                </a:lnTo>
                <a:cubicBezTo>
                  <a:pt x="2276781" y="1227012"/>
                  <a:pt x="2248059" y="1130052"/>
                  <a:pt x="2248059" y="1026384"/>
                </a:cubicBezTo>
                <a:cubicBezTo>
                  <a:pt x="2248059" y="723050"/>
                  <a:pt x="2493959" y="477150"/>
                  <a:pt x="2797293" y="477150"/>
                </a:cubicBezTo>
                <a:close/>
                <a:moveTo>
                  <a:pt x="2842770" y="361048"/>
                </a:moveTo>
                <a:cubicBezTo>
                  <a:pt x="2979660" y="362831"/>
                  <a:pt x="3115706" y="416416"/>
                  <a:pt x="3220152" y="520862"/>
                </a:cubicBezTo>
                <a:lnTo>
                  <a:pt x="2842770" y="898246"/>
                </a:lnTo>
                <a:close/>
                <a:moveTo>
                  <a:pt x="745283" y="252264"/>
                </a:moveTo>
                <a:cubicBezTo>
                  <a:pt x="540043" y="252264"/>
                  <a:pt x="373664" y="418643"/>
                  <a:pt x="373664" y="623883"/>
                </a:cubicBezTo>
                <a:lnTo>
                  <a:pt x="373664" y="2481932"/>
                </a:lnTo>
                <a:lnTo>
                  <a:pt x="3505664" y="2481932"/>
                </a:lnTo>
                <a:lnTo>
                  <a:pt x="3505664" y="623883"/>
                </a:lnTo>
                <a:cubicBezTo>
                  <a:pt x="3505664" y="418643"/>
                  <a:pt x="3339285" y="252264"/>
                  <a:pt x="3134045" y="252264"/>
                </a:cubicBezTo>
                <a:close/>
                <a:moveTo>
                  <a:pt x="561239" y="0"/>
                </a:moveTo>
                <a:lnTo>
                  <a:pt x="3333911" y="0"/>
                </a:lnTo>
                <a:cubicBezTo>
                  <a:pt x="3562371" y="0"/>
                  <a:pt x="3747575" y="185204"/>
                  <a:pt x="3747575" y="413664"/>
                </a:cubicBezTo>
                <a:lnTo>
                  <a:pt x="3747575" y="2481932"/>
                </a:lnTo>
                <a:lnTo>
                  <a:pt x="3751166" y="2481932"/>
                </a:lnTo>
                <a:lnTo>
                  <a:pt x="3891831" y="3528390"/>
                </a:lnTo>
                <a:lnTo>
                  <a:pt x="3891831" y="3528390"/>
                </a:lnTo>
                <a:lnTo>
                  <a:pt x="3891831" y="3528392"/>
                </a:lnTo>
                <a:lnTo>
                  <a:pt x="3891831" y="3725239"/>
                </a:lnTo>
                <a:cubicBezTo>
                  <a:pt x="3891831" y="3833956"/>
                  <a:pt x="3803698" y="3922089"/>
                  <a:pt x="3694981" y="3922089"/>
                </a:cubicBezTo>
                <a:lnTo>
                  <a:pt x="196850" y="3922089"/>
                </a:lnTo>
                <a:cubicBezTo>
                  <a:pt x="88133" y="3922089"/>
                  <a:pt x="0" y="3833956"/>
                  <a:pt x="0" y="3725239"/>
                </a:cubicBezTo>
                <a:cubicBezTo>
                  <a:pt x="0" y="3659623"/>
                  <a:pt x="1" y="3594006"/>
                  <a:pt x="1" y="3528390"/>
                </a:cubicBezTo>
                <a:lnTo>
                  <a:pt x="3399" y="3528390"/>
                </a:lnTo>
                <a:lnTo>
                  <a:pt x="144064" y="2481932"/>
                </a:lnTo>
                <a:lnTo>
                  <a:pt x="147575" y="2481932"/>
                </a:lnTo>
                <a:lnTo>
                  <a:pt x="147575" y="413664"/>
                </a:lnTo>
                <a:cubicBezTo>
                  <a:pt x="147575" y="185204"/>
                  <a:pt x="332779" y="0"/>
                  <a:pt x="56123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1346888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xmlns="" id="{91D6A2DF-E9F4-4298-BB8A-2F8D692B2F86}"/>
              </a:ext>
            </a:extLst>
          </p:cNvPr>
          <p:cNvGrpSpPr/>
          <p:nvPr/>
        </p:nvGrpSpPr>
        <p:grpSpPr>
          <a:xfrm flipH="1">
            <a:off x="3683937" y="1828609"/>
            <a:ext cx="7441805" cy="4801543"/>
            <a:chOff x="1070741" y="2355612"/>
            <a:chExt cx="3613027" cy="2331169"/>
          </a:xfrm>
        </p:grpSpPr>
        <p:sp>
          <p:nvSpPr>
            <p:cNvPr id="42" name="Freeform 2">
              <a:extLst>
                <a:ext uri="{FF2B5EF4-FFF2-40B4-BE49-F238E27FC236}">
                  <a16:creationId xmlns:a16="http://schemas.microsoft.com/office/drawing/2014/main" xmlns="" id="{5B950954-E34F-42CC-A697-D05446DD963F}"/>
                </a:ext>
              </a:extLst>
            </p:cNvPr>
            <p:cNvSpPr/>
            <p:nvPr/>
          </p:nvSpPr>
          <p:spPr>
            <a:xfrm>
              <a:off x="2216184" y="2716811"/>
              <a:ext cx="2467584" cy="1722768"/>
            </a:xfrm>
            <a:custGeom>
              <a:avLst/>
              <a:gdLst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141514 w 4637314"/>
                <a:gd name="connsiteY4" fmla="*/ 304800 h 2906486"/>
                <a:gd name="connsiteX5" fmla="*/ 0 w 4637314"/>
                <a:gd name="connsiteY5" fmla="*/ 468086 h 2906486"/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0 w 4637314"/>
                <a:gd name="connsiteY0" fmla="*/ 468086 h 2906486"/>
                <a:gd name="connsiteX1" fmla="*/ 13507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13023 w 4650337"/>
                <a:gd name="connsiteY0" fmla="*/ 468086 h 2915120"/>
                <a:gd name="connsiteX1" fmla="*/ 626 w 4650337"/>
                <a:gd name="connsiteY1" fmla="*/ 2915120 h 2915120"/>
                <a:gd name="connsiteX2" fmla="*/ 4650337 w 4650337"/>
                <a:gd name="connsiteY2" fmla="*/ 2862943 h 2915120"/>
                <a:gd name="connsiteX3" fmla="*/ 742366 w 4650337"/>
                <a:gd name="connsiteY3" fmla="*/ 0 h 2915120"/>
                <a:gd name="connsiteX4" fmla="*/ 13023 w 4650337"/>
                <a:gd name="connsiteY4" fmla="*/ 468086 h 2915120"/>
                <a:gd name="connsiteX0" fmla="*/ 13023 w 4417204"/>
                <a:gd name="connsiteY0" fmla="*/ 468086 h 2915120"/>
                <a:gd name="connsiteX1" fmla="*/ 626 w 4417204"/>
                <a:gd name="connsiteY1" fmla="*/ 2915120 h 2915120"/>
                <a:gd name="connsiteX2" fmla="*/ 4417204 w 4417204"/>
                <a:gd name="connsiteY2" fmla="*/ 2871577 h 2915120"/>
                <a:gd name="connsiteX3" fmla="*/ 742366 w 4417204"/>
                <a:gd name="connsiteY3" fmla="*/ 0 h 2915120"/>
                <a:gd name="connsiteX4" fmla="*/ 13023 w 4417204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5437" h="2915120">
                  <a:moveTo>
                    <a:pt x="13023" y="468086"/>
                  </a:moveTo>
                  <a:cubicBezTo>
                    <a:pt x="17525" y="1280886"/>
                    <a:pt x="-3876" y="2102320"/>
                    <a:pt x="626" y="2915120"/>
                  </a:cubicBezTo>
                  <a:lnTo>
                    <a:pt x="4175437" y="2897481"/>
                  </a:lnTo>
                  <a:lnTo>
                    <a:pt x="742366" y="0"/>
                  </a:lnTo>
                  <a:lnTo>
                    <a:pt x="13023" y="468086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27000">
                  <a:schemeClr val="bg1">
                    <a:alpha val="80000"/>
                  </a:schemeClr>
                </a:gs>
                <a:gs pos="100000">
                  <a:schemeClr val="accent6">
                    <a:lumMod val="20000"/>
                    <a:lumOff val="8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xmlns="" id="{490EE5F0-CF33-4B44-B5ED-4544F3C11102}"/>
                </a:ext>
              </a:extLst>
            </p:cNvPr>
            <p:cNvGrpSpPr/>
            <p:nvPr/>
          </p:nvGrpSpPr>
          <p:grpSpPr>
            <a:xfrm rot="3660000">
              <a:off x="1772640" y="2273771"/>
              <a:ext cx="112390" cy="1065317"/>
              <a:chOff x="1039691" y="2468855"/>
              <a:chExt cx="190176" cy="1802639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xmlns="" id="{E8975BB8-EE4D-460C-A456-F629A16CE3CB}"/>
                  </a:ext>
                </a:extLst>
              </p:cNvPr>
              <p:cNvSpPr/>
              <p:nvPr/>
            </p:nvSpPr>
            <p:spPr>
              <a:xfrm>
                <a:off x="1039691" y="2471295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xmlns="" id="{337A640E-7961-4F63-ADF0-C0973C96F00E}"/>
                  </a:ext>
                </a:extLst>
              </p:cNvPr>
              <p:cNvSpPr/>
              <p:nvPr/>
            </p:nvSpPr>
            <p:spPr>
              <a:xfrm>
                <a:off x="1157859" y="2468855"/>
                <a:ext cx="72008" cy="180020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xmlns="" id="{D4D53A57-8618-4107-9CF2-7291CA3D57D3}"/>
                </a:ext>
              </a:extLst>
            </p:cNvPr>
            <p:cNvGrpSpPr/>
            <p:nvPr/>
          </p:nvGrpSpPr>
          <p:grpSpPr>
            <a:xfrm>
              <a:off x="1314845" y="3097544"/>
              <a:ext cx="136170" cy="1065354"/>
              <a:chOff x="1093356" y="2490394"/>
              <a:chExt cx="230413" cy="1802702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xmlns="" id="{88BDAD56-E049-4BC8-9321-268B090C506F}"/>
                  </a:ext>
                </a:extLst>
              </p:cNvPr>
              <p:cNvSpPr/>
              <p:nvPr/>
            </p:nvSpPr>
            <p:spPr>
              <a:xfrm>
                <a:off x="1093356" y="2492897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xmlns="" id="{02B27242-762D-43FA-A395-BD4C4FD516DD}"/>
                  </a:ext>
                </a:extLst>
              </p:cNvPr>
              <p:cNvSpPr/>
              <p:nvPr/>
            </p:nvSpPr>
            <p:spPr>
              <a:xfrm>
                <a:off x="1251762" y="2490394"/>
                <a:ext cx="72007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xmlns="" id="{214F3918-BFE5-4FDE-9116-05E4F4EAAB3A}"/>
                </a:ext>
              </a:extLst>
            </p:cNvPr>
            <p:cNvGrpSpPr/>
            <p:nvPr/>
          </p:nvGrpSpPr>
          <p:grpSpPr>
            <a:xfrm>
              <a:off x="1243434" y="2957732"/>
              <a:ext cx="279625" cy="279625"/>
              <a:chOff x="3275856" y="4077072"/>
              <a:chExt cx="504056" cy="504056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xmlns="" id="{E2992267-EC98-4AEC-BD73-29670DE452B2}"/>
                  </a:ext>
                </a:extLst>
              </p:cNvPr>
              <p:cNvSpPr/>
              <p:nvPr/>
            </p:nvSpPr>
            <p:spPr>
              <a:xfrm>
                <a:off x="3275856" y="4077072"/>
                <a:ext cx="504056" cy="504056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xmlns="" id="{9DC7D0DE-4D7D-47F3-BB72-09BEE66D07B4}"/>
                  </a:ext>
                </a:extLst>
              </p:cNvPr>
              <p:cNvSpPr/>
              <p:nvPr/>
            </p:nvSpPr>
            <p:spPr>
              <a:xfrm>
                <a:off x="3375484" y="4176700"/>
                <a:ext cx="304800" cy="304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46" name="Rounded Rectangle 14">
              <a:extLst>
                <a:ext uri="{FF2B5EF4-FFF2-40B4-BE49-F238E27FC236}">
                  <a16:creationId xmlns:a16="http://schemas.microsoft.com/office/drawing/2014/main" xmlns="" id="{2FF409F9-519B-4CFE-8948-5CA5B624471A}"/>
                </a:ext>
              </a:extLst>
            </p:cNvPr>
            <p:cNvSpPr/>
            <p:nvPr/>
          </p:nvSpPr>
          <p:spPr>
            <a:xfrm rot="19957432">
              <a:off x="2045380" y="2355612"/>
              <a:ext cx="598917" cy="568478"/>
            </a:xfrm>
            <a:custGeom>
              <a:avLst/>
              <a:gdLst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8917" h="568478">
                  <a:moveTo>
                    <a:pt x="298603" y="2"/>
                  </a:moveTo>
                  <a:cubicBezTo>
                    <a:pt x="324583" y="-145"/>
                    <a:pt x="350602" y="6408"/>
                    <a:pt x="373918" y="19676"/>
                  </a:cubicBezTo>
                  <a:cubicBezTo>
                    <a:pt x="421176" y="46569"/>
                    <a:pt x="449886" y="96804"/>
                    <a:pt x="448829" y="150752"/>
                  </a:cubicBezTo>
                  <a:lnTo>
                    <a:pt x="446328" y="150767"/>
                  </a:lnTo>
                  <a:lnTo>
                    <a:pt x="446328" y="252762"/>
                  </a:lnTo>
                  <a:lnTo>
                    <a:pt x="446478" y="252762"/>
                  </a:lnTo>
                  <a:lnTo>
                    <a:pt x="598917" y="565068"/>
                  </a:lnTo>
                  <a:lnTo>
                    <a:pt x="0" y="568478"/>
                  </a:lnTo>
                  <a:lnTo>
                    <a:pt x="142510" y="252762"/>
                  </a:lnTo>
                  <a:lnTo>
                    <a:pt x="143217" y="252762"/>
                  </a:lnTo>
                  <a:lnTo>
                    <a:pt x="143217" y="134244"/>
                  </a:lnTo>
                  <a:cubicBezTo>
                    <a:pt x="143445" y="138297"/>
                    <a:pt x="164730" y="39613"/>
                    <a:pt x="223520" y="20528"/>
                  </a:cubicBezTo>
                  <a:cubicBezTo>
                    <a:pt x="249418" y="-1846"/>
                    <a:pt x="272623" y="149"/>
                    <a:pt x="298603" y="2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7" name="Diagonal Stripe 46">
              <a:extLst>
                <a:ext uri="{FF2B5EF4-FFF2-40B4-BE49-F238E27FC236}">
                  <a16:creationId xmlns:a16="http://schemas.microsoft.com/office/drawing/2014/main" xmlns="" id="{06841D58-DB19-4BBA-9BD4-0487CCADE2F6}"/>
                </a:ext>
              </a:extLst>
            </p:cNvPr>
            <p:cNvSpPr/>
            <p:nvPr/>
          </p:nvSpPr>
          <p:spPr>
            <a:xfrm rot="2700000">
              <a:off x="1070741" y="4062402"/>
              <a:ext cx="624379" cy="624379"/>
            </a:xfrm>
            <a:prstGeom prst="diagStrip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C9B3D41-CF1A-47D2-AC94-5952EA72E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New Contents in version 3.0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5A528BAA-487C-4A6D-8281-1FDB2685FB80}"/>
              </a:ext>
            </a:extLst>
          </p:cNvPr>
          <p:cNvGrpSpPr/>
          <p:nvPr/>
        </p:nvGrpSpPr>
        <p:grpSpPr>
          <a:xfrm>
            <a:off x="6327040" y="4165068"/>
            <a:ext cx="2122406" cy="1866023"/>
            <a:chOff x="3983887" y="4061275"/>
            <a:chExt cx="2122406" cy="186602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A0E57BFC-9D05-49A7-88D7-DD1CC2201B03}"/>
                </a:ext>
              </a:extLst>
            </p:cNvPr>
            <p:cNvGrpSpPr/>
            <p:nvPr/>
          </p:nvGrpSpPr>
          <p:grpSpPr>
            <a:xfrm>
              <a:off x="3983887" y="5358975"/>
              <a:ext cx="2049157" cy="568323"/>
              <a:chOff x="3622676" y="3492499"/>
              <a:chExt cx="2575763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xmlns="" id="{1045BF2B-8E84-4D36-89EB-4FCBA5647010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763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2985"/>
                  <a:gd name="connsiteY0" fmla="*/ 0 h 714375"/>
                  <a:gd name="connsiteX1" fmla="*/ 6350 w 2572985"/>
                  <a:gd name="connsiteY1" fmla="*/ 177800 h 714375"/>
                  <a:gd name="connsiteX2" fmla="*/ 9525 w 2572985"/>
                  <a:gd name="connsiteY2" fmla="*/ 266700 h 714375"/>
                  <a:gd name="connsiteX3" fmla="*/ 2460625 w 2572985"/>
                  <a:gd name="connsiteY3" fmla="*/ 273050 h 714375"/>
                  <a:gd name="connsiteX4" fmla="*/ 2457450 w 2572985"/>
                  <a:gd name="connsiteY4" fmla="*/ 587375 h 714375"/>
                  <a:gd name="connsiteX5" fmla="*/ 66675 w 2572985"/>
                  <a:gd name="connsiteY5" fmla="*/ 590550 h 714375"/>
                  <a:gd name="connsiteX6" fmla="*/ 88900 w 2572985"/>
                  <a:gd name="connsiteY6" fmla="*/ 593725 h 714375"/>
                  <a:gd name="connsiteX7" fmla="*/ 92075 w 2572985"/>
                  <a:gd name="connsiteY7" fmla="*/ 546100 h 714375"/>
                  <a:gd name="connsiteX8" fmla="*/ 0 w 2572985"/>
                  <a:gd name="connsiteY8" fmla="*/ 619125 h 714375"/>
                  <a:gd name="connsiteX9" fmla="*/ 6350 w 2572985"/>
                  <a:gd name="connsiteY9" fmla="*/ 714375 h 714375"/>
                  <a:gd name="connsiteX10" fmla="*/ 2565400 w 2572985"/>
                  <a:gd name="connsiteY10" fmla="*/ 714375 h 714375"/>
                  <a:gd name="connsiteX11" fmla="*/ 2565567 w 2572985"/>
                  <a:gd name="connsiteY11" fmla="*/ 205427 h 714375"/>
                  <a:gd name="connsiteX12" fmla="*/ 2295525 w 2572985"/>
                  <a:gd name="connsiteY12" fmla="*/ 0 h 714375"/>
                  <a:gd name="connsiteX13" fmla="*/ 225425 w 2572985"/>
                  <a:gd name="connsiteY13" fmla="*/ 0 h 714375"/>
                  <a:gd name="connsiteX0" fmla="*/ 225425 w 2575763"/>
                  <a:gd name="connsiteY0" fmla="*/ 0 h 714375"/>
                  <a:gd name="connsiteX1" fmla="*/ 6350 w 2575763"/>
                  <a:gd name="connsiteY1" fmla="*/ 177800 h 714375"/>
                  <a:gd name="connsiteX2" fmla="*/ 9525 w 2575763"/>
                  <a:gd name="connsiteY2" fmla="*/ 266700 h 714375"/>
                  <a:gd name="connsiteX3" fmla="*/ 2460625 w 2575763"/>
                  <a:gd name="connsiteY3" fmla="*/ 273050 h 714375"/>
                  <a:gd name="connsiteX4" fmla="*/ 2457450 w 2575763"/>
                  <a:gd name="connsiteY4" fmla="*/ 587375 h 714375"/>
                  <a:gd name="connsiteX5" fmla="*/ 66675 w 2575763"/>
                  <a:gd name="connsiteY5" fmla="*/ 590550 h 714375"/>
                  <a:gd name="connsiteX6" fmla="*/ 88900 w 2575763"/>
                  <a:gd name="connsiteY6" fmla="*/ 593725 h 714375"/>
                  <a:gd name="connsiteX7" fmla="*/ 92075 w 2575763"/>
                  <a:gd name="connsiteY7" fmla="*/ 546100 h 714375"/>
                  <a:gd name="connsiteX8" fmla="*/ 0 w 2575763"/>
                  <a:gd name="connsiteY8" fmla="*/ 619125 h 714375"/>
                  <a:gd name="connsiteX9" fmla="*/ 6350 w 2575763"/>
                  <a:gd name="connsiteY9" fmla="*/ 714375 h 714375"/>
                  <a:gd name="connsiteX10" fmla="*/ 2565400 w 2575763"/>
                  <a:gd name="connsiteY10" fmla="*/ 714375 h 714375"/>
                  <a:gd name="connsiteX11" fmla="*/ 2574145 w 2575763"/>
                  <a:gd name="connsiteY11" fmla="*/ 205427 h 714375"/>
                  <a:gd name="connsiteX12" fmla="*/ 2295525 w 2575763"/>
                  <a:gd name="connsiteY12" fmla="*/ 0 h 714375"/>
                  <a:gd name="connsiteX13" fmla="*/ 225425 w 2575763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763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2028" y="381110"/>
                      <a:pt x="2574145" y="205427"/>
                    </a:cubicBezTo>
                    <a:cubicBezTo>
                      <a:pt x="2488420" y="123935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76200" dist="12700" dir="8100000" sy="-23000" kx="8004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20" name="Rectangle 22">
                <a:extLst>
                  <a:ext uri="{FF2B5EF4-FFF2-40B4-BE49-F238E27FC236}">
                    <a16:creationId xmlns:a16="http://schemas.microsoft.com/office/drawing/2014/main" xmlns="" id="{2426B174-F9BA-4BE0-9EEF-D79C9D345A95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0EEFC269-96A4-4FD1-8AAC-2F6F7AC82BC2}"/>
                </a:ext>
              </a:extLst>
            </p:cNvPr>
            <p:cNvGrpSpPr/>
            <p:nvPr/>
          </p:nvGrpSpPr>
          <p:grpSpPr>
            <a:xfrm>
              <a:off x="4035197" y="5083389"/>
              <a:ext cx="2071096" cy="442029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xmlns="" id="{3FF7FD47-6EC3-4E22-8E9D-983D44891565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Freeform 19">
                <a:extLst>
                  <a:ext uri="{FF2B5EF4-FFF2-40B4-BE49-F238E27FC236}">
                    <a16:creationId xmlns:a16="http://schemas.microsoft.com/office/drawing/2014/main" xmlns="" id="{E8039A20-0078-4C61-B924-F31526FD1E54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CD66FACA-1C63-447E-81F6-3087FBA1B14D}"/>
                </a:ext>
              </a:extLst>
            </p:cNvPr>
            <p:cNvGrpSpPr/>
            <p:nvPr/>
          </p:nvGrpSpPr>
          <p:grpSpPr>
            <a:xfrm flipH="1">
              <a:off x="4155315" y="4711652"/>
              <a:ext cx="1753505" cy="486436"/>
              <a:chOff x="3622676" y="3492499"/>
              <a:chExt cx="2575177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5" name="Freeform 21">
                <a:extLst>
                  <a:ext uri="{FF2B5EF4-FFF2-40B4-BE49-F238E27FC236}">
                    <a16:creationId xmlns:a16="http://schemas.microsoft.com/office/drawing/2014/main" xmlns="" id="{16BAE55A-1D80-42D3-80C0-F44A1490FE72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177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3535"/>
                  <a:gd name="connsiteY0" fmla="*/ 0 h 714375"/>
                  <a:gd name="connsiteX1" fmla="*/ 6350 w 2573535"/>
                  <a:gd name="connsiteY1" fmla="*/ 177800 h 714375"/>
                  <a:gd name="connsiteX2" fmla="*/ 9525 w 2573535"/>
                  <a:gd name="connsiteY2" fmla="*/ 266700 h 714375"/>
                  <a:gd name="connsiteX3" fmla="*/ 2460625 w 2573535"/>
                  <a:gd name="connsiteY3" fmla="*/ 273050 h 714375"/>
                  <a:gd name="connsiteX4" fmla="*/ 2457450 w 2573535"/>
                  <a:gd name="connsiteY4" fmla="*/ 587375 h 714375"/>
                  <a:gd name="connsiteX5" fmla="*/ 66675 w 2573535"/>
                  <a:gd name="connsiteY5" fmla="*/ 590550 h 714375"/>
                  <a:gd name="connsiteX6" fmla="*/ 88900 w 2573535"/>
                  <a:gd name="connsiteY6" fmla="*/ 593725 h 714375"/>
                  <a:gd name="connsiteX7" fmla="*/ 92075 w 2573535"/>
                  <a:gd name="connsiteY7" fmla="*/ 546100 h 714375"/>
                  <a:gd name="connsiteX8" fmla="*/ 0 w 2573535"/>
                  <a:gd name="connsiteY8" fmla="*/ 619125 h 714375"/>
                  <a:gd name="connsiteX9" fmla="*/ 6350 w 2573535"/>
                  <a:gd name="connsiteY9" fmla="*/ 714375 h 714375"/>
                  <a:gd name="connsiteX10" fmla="*/ 2565400 w 2573535"/>
                  <a:gd name="connsiteY10" fmla="*/ 714375 h 714375"/>
                  <a:gd name="connsiteX11" fmla="*/ 2567732 w 2573535"/>
                  <a:gd name="connsiteY11" fmla="*/ 201861 h 714375"/>
                  <a:gd name="connsiteX12" fmla="*/ 2295525 w 2573535"/>
                  <a:gd name="connsiteY12" fmla="*/ 0 h 714375"/>
                  <a:gd name="connsiteX13" fmla="*/ 225425 w 2573535"/>
                  <a:gd name="connsiteY13" fmla="*/ 0 h 714375"/>
                  <a:gd name="connsiteX0" fmla="*/ 225425 w 2575177"/>
                  <a:gd name="connsiteY0" fmla="*/ 0 h 714375"/>
                  <a:gd name="connsiteX1" fmla="*/ 6350 w 2575177"/>
                  <a:gd name="connsiteY1" fmla="*/ 177800 h 714375"/>
                  <a:gd name="connsiteX2" fmla="*/ 9525 w 2575177"/>
                  <a:gd name="connsiteY2" fmla="*/ 266700 h 714375"/>
                  <a:gd name="connsiteX3" fmla="*/ 2460625 w 2575177"/>
                  <a:gd name="connsiteY3" fmla="*/ 273050 h 714375"/>
                  <a:gd name="connsiteX4" fmla="*/ 2457450 w 2575177"/>
                  <a:gd name="connsiteY4" fmla="*/ 587375 h 714375"/>
                  <a:gd name="connsiteX5" fmla="*/ 66675 w 2575177"/>
                  <a:gd name="connsiteY5" fmla="*/ 590550 h 714375"/>
                  <a:gd name="connsiteX6" fmla="*/ 88900 w 2575177"/>
                  <a:gd name="connsiteY6" fmla="*/ 593725 h 714375"/>
                  <a:gd name="connsiteX7" fmla="*/ 92075 w 2575177"/>
                  <a:gd name="connsiteY7" fmla="*/ 546100 h 714375"/>
                  <a:gd name="connsiteX8" fmla="*/ 0 w 2575177"/>
                  <a:gd name="connsiteY8" fmla="*/ 619125 h 714375"/>
                  <a:gd name="connsiteX9" fmla="*/ 6350 w 2575177"/>
                  <a:gd name="connsiteY9" fmla="*/ 714375 h 714375"/>
                  <a:gd name="connsiteX10" fmla="*/ 2565400 w 2575177"/>
                  <a:gd name="connsiteY10" fmla="*/ 714375 h 714375"/>
                  <a:gd name="connsiteX11" fmla="*/ 2572743 w 2575177"/>
                  <a:gd name="connsiteY11" fmla="*/ 201861 h 714375"/>
                  <a:gd name="connsiteX12" fmla="*/ 2295525 w 2575177"/>
                  <a:gd name="connsiteY12" fmla="*/ 0 h 714375"/>
                  <a:gd name="connsiteX13" fmla="*/ 225425 w 2575177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177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0626" y="377544"/>
                      <a:pt x="2572743" y="201861"/>
                    </a:cubicBezTo>
                    <a:cubicBezTo>
                      <a:pt x="2487018" y="120369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6" name="Rectangle 22">
                <a:extLst>
                  <a:ext uri="{FF2B5EF4-FFF2-40B4-BE49-F238E27FC236}">
                    <a16:creationId xmlns:a16="http://schemas.microsoft.com/office/drawing/2014/main" xmlns="" id="{92E7BFD0-7A70-47A3-B62D-273B4D7B0EE6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303B896E-AFBB-4CED-80AE-BACD9D40BAA4}"/>
                </a:ext>
              </a:extLst>
            </p:cNvPr>
            <p:cNvGrpSpPr/>
            <p:nvPr/>
          </p:nvGrpSpPr>
          <p:grpSpPr>
            <a:xfrm>
              <a:off x="4203709" y="4329734"/>
              <a:ext cx="1681345" cy="465751"/>
              <a:chOff x="3622676" y="3492499"/>
              <a:chExt cx="2578868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Freeform 24">
                <a:extLst>
                  <a:ext uri="{FF2B5EF4-FFF2-40B4-BE49-F238E27FC236}">
                    <a16:creationId xmlns:a16="http://schemas.microsoft.com/office/drawing/2014/main" xmlns="" id="{4A4834E8-40A2-40F8-BBC0-644FF4EA6CC4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8868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8868"/>
                  <a:gd name="connsiteY0" fmla="*/ 0 h 714375"/>
                  <a:gd name="connsiteX1" fmla="*/ 6350 w 2578868"/>
                  <a:gd name="connsiteY1" fmla="*/ 177800 h 714375"/>
                  <a:gd name="connsiteX2" fmla="*/ 9525 w 2578868"/>
                  <a:gd name="connsiteY2" fmla="*/ 266700 h 714375"/>
                  <a:gd name="connsiteX3" fmla="*/ 2460625 w 2578868"/>
                  <a:gd name="connsiteY3" fmla="*/ 273050 h 714375"/>
                  <a:gd name="connsiteX4" fmla="*/ 2457450 w 2578868"/>
                  <a:gd name="connsiteY4" fmla="*/ 587375 h 714375"/>
                  <a:gd name="connsiteX5" fmla="*/ 66675 w 2578868"/>
                  <a:gd name="connsiteY5" fmla="*/ 590550 h 714375"/>
                  <a:gd name="connsiteX6" fmla="*/ 88900 w 2578868"/>
                  <a:gd name="connsiteY6" fmla="*/ 593725 h 714375"/>
                  <a:gd name="connsiteX7" fmla="*/ 92075 w 2578868"/>
                  <a:gd name="connsiteY7" fmla="*/ 546100 h 714375"/>
                  <a:gd name="connsiteX8" fmla="*/ 0 w 2578868"/>
                  <a:gd name="connsiteY8" fmla="*/ 619125 h 714375"/>
                  <a:gd name="connsiteX9" fmla="*/ 6350 w 2578868"/>
                  <a:gd name="connsiteY9" fmla="*/ 714375 h 714375"/>
                  <a:gd name="connsiteX10" fmla="*/ 2565400 w 2578868"/>
                  <a:gd name="connsiteY10" fmla="*/ 714375 h 714375"/>
                  <a:gd name="connsiteX11" fmla="*/ 2578868 w 2578868"/>
                  <a:gd name="connsiteY11" fmla="*/ 202083 h 714375"/>
                  <a:gd name="connsiteX12" fmla="*/ 2295525 w 2578868"/>
                  <a:gd name="connsiteY12" fmla="*/ 0 h 714375"/>
                  <a:gd name="connsiteX13" fmla="*/ 225425 w 2578868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8868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6751" y="377766"/>
                      <a:pt x="2578868" y="202083"/>
                    </a:cubicBezTo>
                    <a:cubicBezTo>
                      <a:pt x="2493143" y="120591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4" name="Rectangle 22">
                <a:extLst>
                  <a:ext uri="{FF2B5EF4-FFF2-40B4-BE49-F238E27FC236}">
                    <a16:creationId xmlns:a16="http://schemas.microsoft.com/office/drawing/2014/main" xmlns="" id="{35D2E122-1EF3-4220-ABE2-04041E76EE92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58A3C7EA-4A71-46E6-BD8C-824D91264A10}"/>
                </a:ext>
              </a:extLst>
            </p:cNvPr>
            <p:cNvGrpSpPr/>
            <p:nvPr/>
          </p:nvGrpSpPr>
          <p:grpSpPr>
            <a:xfrm>
              <a:off x="4117666" y="4061275"/>
              <a:ext cx="1832471" cy="391100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27">
                <a:extLst>
                  <a:ext uri="{FF2B5EF4-FFF2-40B4-BE49-F238E27FC236}">
                    <a16:creationId xmlns:a16="http://schemas.microsoft.com/office/drawing/2014/main" xmlns="" id="{91AF17A4-D0DF-44B6-85AE-9E95BC013F17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2" name="Freeform 28">
                <a:extLst>
                  <a:ext uri="{FF2B5EF4-FFF2-40B4-BE49-F238E27FC236}">
                    <a16:creationId xmlns:a16="http://schemas.microsoft.com/office/drawing/2014/main" xmlns="" id="{F44BB2BC-C1D3-40BC-8E43-22AAAB93E982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C06E2E5F-483C-4FDD-8075-A26B6C84F81C}"/>
              </a:ext>
            </a:extLst>
          </p:cNvPr>
          <p:cNvGrpSpPr/>
          <p:nvPr/>
        </p:nvGrpSpPr>
        <p:grpSpPr>
          <a:xfrm>
            <a:off x="1541492" y="2125475"/>
            <a:ext cx="3985412" cy="892918"/>
            <a:chOff x="7164288" y="856926"/>
            <a:chExt cx="1439711" cy="89291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E3673360-3A14-4B3F-B229-86D53FC9A287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Overtime Module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07EAD6AF-2C08-4745-9F81-41C499AF7B01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Heads can now apply the overtime work under their section of department. </a:t>
              </a:r>
              <a:r>
                <a:rPr lang="en-US" altLang="ko-KR" sz="1200" dirty="0" smtClean="0">
                  <a:cs typeface="Arial" pitchFamily="34" charset="0"/>
                </a:rPr>
                <a:t>This is embedded and linked in the attendance system.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92ADA716-F1E3-4618-82F5-FE5FB725E8E7}"/>
              </a:ext>
            </a:extLst>
          </p:cNvPr>
          <p:cNvGrpSpPr/>
          <p:nvPr/>
        </p:nvGrpSpPr>
        <p:grpSpPr>
          <a:xfrm>
            <a:off x="1541492" y="4775010"/>
            <a:ext cx="3529630" cy="708252"/>
            <a:chOff x="7164288" y="856926"/>
            <a:chExt cx="1439711" cy="70825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55FEBEEB-1CD2-4424-B837-A78C16D5BAB4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Leave Settings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A9248971-FC7E-4E04-91FE-E7911ED3274C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Process of approval can be change dynamically at any time using this module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8D8B5B30-E9DA-4CD8-9FA7-0A54BA276910}"/>
              </a:ext>
            </a:extLst>
          </p:cNvPr>
          <p:cNvGrpSpPr/>
          <p:nvPr/>
        </p:nvGrpSpPr>
        <p:grpSpPr>
          <a:xfrm>
            <a:off x="1541491" y="3140693"/>
            <a:ext cx="3775861" cy="708252"/>
            <a:chOff x="7164288" y="856926"/>
            <a:chExt cx="1540147" cy="70825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EF98BFF2-CE28-45E8-9382-282B313AAD26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Delegation of approvals and roles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DC3F5AE5-DC81-4588-B426-A8472D21EC24}"/>
                </a:ext>
              </a:extLst>
            </p:cNvPr>
            <p:cNvSpPr txBox="1"/>
            <p:nvPr/>
          </p:nvSpPr>
          <p:spPr>
            <a:xfrm>
              <a:off x="7164288" y="1103513"/>
              <a:ext cx="15401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Such roles can now be delegated to other heads and staff. Approval/acceptance process applies.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310D8581-2103-473B-9B4D-3C00697D4CD7}"/>
              </a:ext>
            </a:extLst>
          </p:cNvPr>
          <p:cNvGrpSpPr/>
          <p:nvPr/>
        </p:nvGrpSpPr>
        <p:grpSpPr>
          <a:xfrm>
            <a:off x="1541492" y="3957851"/>
            <a:ext cx="3529630" cy="523586"/>
            <a:chOff x="7164288" y="856926"/>
            <a:chExt cx="1439711" cy="52358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38FC32A8-282C-438E-9732-1149F4AFC7C9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User Access Page Restrictions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A22BE4D1-A60F-42AB-90E0-7DC751081330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Dynamic user type permission to system access.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xmlns="" id="{3B675CD6-12A7-4A42-95F8-059E5F4025C6}"/>
              </a:ext>
            </a:extLst>
          </p:cNvPr>
          <p:cNvSpPr/>
          <p:nvPr/>
        </p:nvSpPr>
        <p:spPr>
          <a:xfrm>
            <a:off x="871182" y="2224927"/>
            <a:ext cx="509349" cy="50934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xmlns="" id="{9AE454C2-3763-4582-93F1-2A4D7512E353}"/>
              </a:ext>
            </a:extLst>
          </p:cNvPr>
          <p:cNvSpPr/>
          <p:nvPr/>
        </p:nvSpPr>
        <p:spPr>
          <a:xfrm>
            <a:off x="871182" y="3240146"/>
            <a:ext cx="509349" cy="50934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EE6424F0-8E46-48B8-B814-FFF832BE69DD}"/>
              </a:ext>
            </a:extLst>
          </p:cNvPr>
          <p:cNvSpPr/>
          <p:nvPr/>
        </p:nvSpPr>
        <p:spPr>
          <a:xfrm>
            <a:off x="871182" y="4057303"/>
            <a:ext cx="509349" cy="50934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xmlns="" id="{4176C20C-1B48-40D4-8DC9-24BC6C9DA680}"/>
              </a:ext>
            </a:extLst>
          </p:cNvPr>
          <p:cNvSpPr/>
          <p:nvPr/>
        </p:nvSpPr>
        <p:spPr>
          <a:xfrm>
            <a:off x="871182" y="4874461"/>
            <a:ext cx="509349" cy="50934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7" name="Rectangle 3">
            <a:extLst>
              <a:ext uri="{FF2B5EF4-FFF2-40B4-BE49-F238E27FC236}">
                <a16:creationId xmlns:a16="http://schemas.microsoft.com/office/drawing/2014/main" xmlns="" id="{7712D2C5-D045-42DD-9A5D-06B63415F6C5}"/>
              </a:ext>
            </a:extLst>
          </p:cNvPr>
          <p:cNvSpPr/>
          <p:nvPr/>
        </p:nvSpPr>
        <p:spPr>
          <a:xfrm rot="18900000">
            <a:off x="965825" y="2355423"/>
            <a:ext cx="364559" cy="292846"/>
          </a:xfrm>
          <a:custGeom>
            <a:avLst/>
            <a:gdLst/>
            <a:ahLst/>
            <a:cxnLst/>
            <a:rect l="l" t="t" r="r" b="b"/>
            <a:pathLst>
              <a:path w="5420988" h="4354613">
                <a:moveTo>
                  <a:pt x="1348767" y="746532"/>
                </a:moveTo>
                <a:lnTo>
                  <a:pt x="557008" y="1538292"/>
                </a:lnTo>
                <a:lnTo>
                  <a:pt x="242696" y="1223981"/>
                </a:lnTo>
                <a:lnTo>
                  <a:pt x="720144" y="746532"/>
                </a:lnTo>
                <a:close/>
                <a:moveTo>
                  <a:pt x="2953020" y="1710427"/>
                </a:moveTo>
                <a:lnTo>
                  <a:pt x="1841912" y="2821534"/>
                </a:lnTo>
                <a:lnTo>
                  <a:pt x="1527601" y="2507223"/>
                </a:lnTo>
                <a:lnTo>
                  <a:pt x="2507669" y="1527155"/>
                </a:lnTo>
                <a:lnTo>
                  <a:pt x="2507669" y="1710427"/>
                </a:lnTo>
                <a:close/>
                <a:moveTo>
                  <a:pt x="2204816" y="746532"/>
                </a:moveTo>
                <a:lnTo>
                  <a:pt x="984202" y="1967146"/>
                </a:lnTo>
                <a:lnTo>
                  <a:pt x="669891" y="1652835"/>
                </a:lnTo>
                <a:lnTo>
                  <a:pt x="1576193" y="746532"/>
                </a:lnTo>
                <a:close/>
                <a:moveTo>
                  <a:pt x="2507669" y="704276"/>
                </a:moveTo>
                <a:lnTo>
                  <a:pt x="2507669" y="1299728"/>
                </a:lnTo>
                <a:lnTo>
                  <a:pt x="1413057" y="2394340"/>
                </a:lnTo>
                <a:lnTo>
                  <a:pt x="1098746" y="2080028"/>
                </a:lnTo>
                <a:lnTo>
                  <a:pt x="2474499" y="704276"/>
                </a:lnTo>
                <a:close/>
                <a:moveTo>
                  <a:pt x="3783840" y="1735655"/>
                </a:moveTo>
                <a:lnTo>
                  <a:pt x="2270767" y="3248728"/>
                </a:lnTo>
                <a:lnTo>
                  <a:pt x="1956456" y="2934416"/>
                </a:lnTo>
                <a:lnTo>
                  <a:pt x="3136451" y="1754421"/>
                </a:lnTo>
                <a:close/>
                <a:moveTo>
                  <a:pt x="4496799" y="1714987"/>
                </a:moveTo>
                <a:lnTo>
                  <a:pt x="4496799" y="1878748"/>
                </a:lnTo>
                <a:lnTo>
                  <a:pt x="2696301" y="3679245"/>
                </a:lnTo>
                <a:lnTo>
                  <a:pt x="2381990" y="3364934"/>
                </a:lnTo>
                <a:lnTo>
                  <a:pt x="4018059" y="1728865"/>
                </a:lnTo>
                <a:close/>
                <a:moveTo>
                  <a:pt x="5188803" y="1234621"/>
                </a:moveTo>
                <a:lnTo>
                  <a:pt x="4712161" y="1707180"/>
                </a:lnTo>
                <a:lnTo>
                  <a:pt x="4712161" y="1499750"/>
                </a:lnTo>
                <a:lnTo>
                  <a:pt x="3254907" y="1499750"/>
                </a:lnTo>
                <a:lnTo>
                  <a:pt x="3254907" y="1501015"/>
                </a:lnTo>
                <a:lnTo>
                  <a:pt x="2718814" y="1501014"/>
                </a:lnTo>
                <a:lnTo>
                  <a:pt x="2718814" y="536093"/>
                </a:lnTo>
                <a:lnTo>
                  <a:pt x="931605" y="536093"/>
                </a:lnTo>
                <a:lnTo>
                  <a:pt x="931605" y="535070"/>
                </a:lnTo>
                <a:lnTo>
                  <a:pt x="1489071" y="0"/>
                </a:lnTo>
                <a:lnTo>
                  <a:pt x="3243560" y="0"/>
                </a:lnTo>
                <a:lnTo>
                  <a:pt x="3243560" y="11638"/>
                </a:lnTo>
                <a:lnTo>
                  <a:pt x="3254907" y="11638"/>
                </a:lnTo>
                <a:lnTo>
                  <a:pt x="3254907" y="969491"/>
                </a:lnTo>
                <a:lnTo>
                  <a:pt x="4712161" y="969491"/>
                </a:lnTo>
                <a:lnTo>
                  <a:pt x="4712161" y="762061"/>
                </a:lnTo>
                <a:close/>
                <a:moveTo>
                  <a:pt x="5420988" y="1433714"/>
                </a:moveTo>
                <a:cubicBezTo>
                  <a:pt x="5477229" y="1489956"/>
                  <a:pt x="5477229" y="1581142"/>
                  <a:pt x="5420988" y="1637384"/>
                </a:cubicBezTo>
                <a:lnTo>
                  <a:pt x="2907428" y="4150943"/>
                </a:lnTo>
                <a:lnTo>
                  <a:pt x="2703759" y="4354613"/>
                </a:lnTo>
                <a:lnTo>
                  <a:pt x="2500089" y="4150943"/>
                </a:lnTo>
                <a:lnTo>
                  <a:pt x="0" y="1650854"/>
                </a:lnTo>
                <a:cubicBezTo>
                  <a:pt x="-56242" y="1594612"/>
                  <a:pt x="-56242" y="1503426"/>
                  <a:pt x="0" y="1447185"/>
                </a:cubicBezTo>
                <a:cubicBezTo>
                  <a:pt x="56242" y="1390943"/>
                  <a:pt x="147427" y="1390943"/>
                  <a:pt x="203669" y="1447185"/>
                </a:cubicBezTo>
                <a:lnTo>
                  <a:pt x="2703759" y="3947274"/>
                </a:lnTo>
                <a:lnTo>
                  <a:pt x="5217318" y="1433714"/>
                </a:lnTo>
                <a:cubicBezTo>
                  <a:pt x="5273560" y="1377472"/>
                  <a:pt x="5364746" y="1377472"/>
                  <a:pt x="5420988" y="14337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8" name="Oval 21">
            <a:extLst>
              <a:ext uri="{FF2B5EF4-FFF2-40B4-BE49-F238E27FC236}">
                <a16:creationId xmlns:a16="http://schemas.microsoft.com/office/drawing/2014/main" xmlns="" id="{A5E6AD20-6479-4736-922C-1D01BA0DFF56}"/>
              </a:ext>
            </a:extLst>
          </p:cNvPr>
          <p:cNvSpPr/>
          <p:nvPr/>
        </p:nvSpPr>
        <p:spPr>
          <a:xfrm>
            <a:off x="972847" y="4980639"/>
            <a:ext cx="296647" cy="296990"/>
          </a:xfrm>
          <a:custGeom>
            <a:avLst/>
            <a:gdLst/>
            <a:ahLst/>
            <a:cxnLst/>
            <a:rect l="l" t="t" r="r" b="b"/>
            <a:pathLst>
              <a:path w="3975208" h="3979806">
                <a:moveTo>
                  <a:pt x="2049173" y="2050685"/>
                </a:moveTo>
                <a:lnTo>
                  <a:pt x="2525339" y="2050685"/>
                </a:lnTo>
                <a:cubicBezTo>
                  <a:pt x="2501269" y="2092239"/>
                  <a:pt x="2487652" y="2140563"/>
                  <a:pt x="2487652" y="2192066"/>
                </a:cubicBezTo>
                <a:cubicBezTo>
                  <a:pt x="2487652" y="2349996"/>
                  <a:pt x="2615682" y="2478023"/>
                  <a:pt x="2773615" y="2478023"/>
                </a:cubicBezTo>
                <a:cubicBezTo>
                  <a:pt x="2931549" y="2478023"/>
                  <a:pt x="3059579" y="2349996"/>
                  <a:pt x="3059579" y="2192066"/>
                </a:cubicBezTo>
                <a:cubicBezTo>
                  <a:pt x="3059579" y="2140563"/>
                  <a:pt x="3045963" y="2092239"/>
                  <a:pt x="3021893" y="2050685"/>
                </a:cubicBezTo>
                <a:lnTo>
                  <a:pt x="3498055" y="2050685"/>
                </a:lnTo>
                <a:lnTo>
                  <a:pt x="3498055" y="2641745"/>
                </a:lnTo>
                <a:lnTo>
                  <a:pt x="3565582" y="2641745"/>
                </a:lnTo>
                <a:cubicBezTo>
                  <a:pt x="3604012" y="2582980"/>
                  <a:pt x="3670956" y="2546426"/>
                  <a:pt x="3746438" y="2546426"/>
                </a:cubicBezTo>
                <a:cubicBezTo>
                  <a:pt x="3872785" y="2546426"/>
                  <a:pt x="3975208" y="2648847"/>
                  <a:pt x="3975208" y="2775192"/>
                </a:cubicBezTo>
                <a:cubicBezTo>
                  <a:pt x="3975208" y="2901536"/>
                  <a:pt x="3872785" y="3003958"/>
                  <a:pt x="3746438" y="3003958"/>
                </a:cubicBezTo>
                <a:cubicBezTo>
                  <a:pt x="3670956" y="3003958"/>
                  <a:pt x="3604012" y="2967403"/>
                  <a:pt x="3565582" y="2908639"/>
                </a:cubicBezTo>
                <a:lnTo>
                  <a:pt x="3498055" y="2908639"/>
                </a:lnTo>
                <a:lnTo>
                  <a:pt x="3498055" y="3499698"/>
                </a:lnTo>
                <a:lnTo>
                  <a:pt x="3026505" y="3499698"/>
                </a:lnTo>
                <a:cubicBezTo>
                  <a:pt x="3047979" y="3460792"/>
                  <a:pt x="3059579" y="3415963"/>
                  <a:pt x="3059579" y="3368427"/>
                </a:cubicBezTo>
                <a:cubicBezTo>
                  <a:pt x="3059579" y="3210496"/>
                  <a:pt x="2931549" y="3082469"/>
                  <a:pt x="2773615" y="3082469"/>
                </a:cubicBezTo>
                <a:cubicBezTo>
                  <a:pt x="2615682" y="3082469"/>
                  <a:pt x="2487652" y="3210496"/>
                  <a:pt x="2487652" y="3368427"/>
                </a:cubicBezTo>
                <a:cubicBezTo>
                  <a:pt x="2487652" y="3415963"/>
                  <a:pt x="2499253" y="3460792"/>
                  <a:pt x="2520726" y="3499698"/>
                </a:cubicBezTo>
                <a:lnTo>
                  <a:pt x="2049173" y="3499698"/>
                </a:lnTo>
                <a:lnTo>
                  <a:pt x="2049173" y="2908639"/>
                </a:lnTo>
                <a:lnTo>
                  <a:pt x="1950400" y="2908639"/>
                </a:lnTo>
                <a:cubicBezTo>
                  <a:pt x="1911969" y="2967403"/>
                  <a:pt x="1845025" y="3003958"/>
                  <a:pt x="1769544" y="3003958"/>
                </a:cubicBezTo>
                <a:cubicBezTo>
                  <a:pt x="1643197" y="3003958"/>
                  <a:pt x="1540773" y="2901536"/>
                  <a:pt x="1540773" y="2775192"/>
                </a:cubicBezTo>
                <a:cubicBezTo>
                  <a:pt x="1540773" y="2648847"/>
                  <a:pt x="1643197" y="2546426"/>
                  <a:pt x="1769544" y="2546426"/>
                </a:cubicBezTo>
                <a:cubicBezTo>
                  <a:pt x="1845025" y="2546426"/>
                  <a:pt x="1911969" y="2582980"/>
                  <a:pt x="1950400" y="2641745"/>
                </a:cubicBezTo>
                <a:lnTo>
                  <a:pt x="2049173" y="2641745"/>
                </a:lnTo>
                <a:close/>
                <a:moveTo>
                  <a:pt x="1204640" y="1545421"/>
                </a:moveTo>
                <a:cubicBezTo>
                  <a:pt x="1330987" y="1545421"/>
                  <a:pt x="1433411" y="1647843"/>
                  <a:pt x="1433411" y="1774187"/>
                </a:cubicBezTo>
                <a:cubicBezTo>
                  <a:pt x="1433411" y="1849667"/>
                  <a:pt x="1396855" y="1916610"/>
                  <a:pt x="1338089" y="1955039"/>
                </a:cubicBezTo>
                <a:lnTo>
                  <a:pt x="1338089" y="2053811"/>
                </a:lnTo>
                <a:lnTo>
                  <a:pt x="1929161" y="2053811"/>
                </a:lnTo>
                <a:lnTo>
                  <a:pt x="1929161" y="2529967"/>
                </a:lnTo>
                <a:cubicBezTo>
                  <a:pt x="1887606" y="2505897"/>
                  <a:pt x="1839281" y="2492281"/>
                  <a:pt x="1787777" y="2492281"/>
                </a:cubicBezTo>
                <a:cubicBezTo>
                  <a:pt x="1629844" y="2492281"/>
                  <a:pt x="1501814" y="2620308"/>
                  <a:pt x="1501814" y="2778238"/>
                </a:cubicBezTo>
                <a:cubicBezTo>
                  <a:pt x="1501814" y="2936168"/>
                  <a:pt x="1629844" y="3064196"/>
                  <a:pt x="1787777" y="3064196"/>
                </a:cubicBezTo>
                <a:cubicBezTo>
                  <a:pt x="1839281" y="3064196"/>
                  <a:pt x="1887606" y="3050580"/>
                  <a:pt x="1929161" y="3026511"/>
                </a:cubicBezTo>
                <a:lnTo>
                  <a:pt x="1929161" y="3502663"/>
                </a:lnTo>
                <a:lnTo>
                  <a:pt x="1338089" y="3502663"/>
                </a:lnTo>
                <a:lnTo>
                  <a:pt x="1338089" y="3570188"/>
                </a:lnTo>
                <a:cubicBezTo>
                  <a:pt x="1396855" y="3608617"/>
                  <a:pt x="1433411" y="3675560"/>
                  <a:pt x="1433411" y="3751040"/>
                </a:cubicBezTo>
                <a:cubicBezTo>
                  <a:pt x="1433411" y="3877385"/>
                  <a:pt x="1330987" y="3979806"/>
                  <a:pt x="1204640" y="3979806"/>
                </a:cubicBezTo>
                <a:cubicBezTo>
                  <a:pt x="1078293" y="3979806"/>
                  <a:pt x="975869" y="3877385"/>
                  <a:pt x="975869" y="3751040"/>
                </a:cubicBezTo>
                <a:cubicBezTo>
                  <a:pt x="975869" y="3675560"/>
                  <a:pt x="1012425" y="3608617"/>
                  <a:pt x="1071190" y="3570188"/>
                </a:cubicBezTo>
                <a:lnTo>
                  <a:pt x="1071190" y="3502663"/>
                </a:lnTo>
                <a:lnTo>
                  <a:pt x="480119" y="3502663"/>
                </a:lnTo>
                <a:lnTo>
                  <a:pt x="480119" y="3031122"/>
                </a:lnTo>
                <a:cubicBezTo>
                  <a:pt x="519026" y="3052596"/>
                  <a:pt x="563855" y="3064196"/>
                  <a:pt x="611393" y="3064196"/>
                </a:cubicBezTo>
                <a:cubicBezTo>
                  <a:pt x="769326" y="3064196"/>
                  <a:pt x="897356" y="2936168"/>
                  <a:pt x="897356" y="2778238"/>
                </a:cubicBezTo>
                <a:cubicBezTo>
                  <a:pt x="897356" y="2620308"/>
                  <a:pt x="769326" y="2492281"/>
                  <a:pt x="611393" y="2492281"/>
                </a:cubicBezTo>
                <a:cubicBezTo>
                  <a:pt x="563855" y="2492281"/>
                  <a:pt x="519026" y="2503881"/>
                  <a:pt x="480119" y="2525354"/>
                </a:cubicBezTo>
                <a:lnTo>
                  <a:pt x="480119" y="2053811"/>
                </a:lnTo>
                <a:lnTo>
                  <a:pt x="1071190" y="2053811"/>
                </a:lnTo>
                <a:lnTo>
                  <a:pt x="1071190" y="1955039"/>
                </a:lnTo>
                <a:cubicBezTo>
                  <a:pt x="1012425" y="1916610"/>
                  <a:pt x="975869" y="1849667"/>
                  <a:pt x="975869" y="1774187"/>
                </a:cubicBezTo>
                <a:cubicBezTo>
                  <a:pt x="975869" y="1647843"/>
                  <a:pt x="1078293" y="1545421"/>
                  <a:pt x="1204640" y="1545421"/>
                </a:cubicBezTo>
                <a:close/>
                <a:moveTo>
                  <a:pt x="477153" y="467589"/>
                </a:moveTo>
                <a:lnTo>
                  <a:pt x="948703" y="467589"/>
                </a:lnTo>
                <a:cubicBezTo>
                  <a:pt x="927229" y="506495"/>
                  <a:pt x="915629" y="551324"/>
                  <a:pt x="915629" y="598861"/>
                </a:cubicBezTo>
                <a:cubicBezTo>
                  <a:pt x="915629" y="756791"/>
                  <a:pt x="1043659" y="884818"/>
                  <a:pt x="1201593" y="884818"/>
                </a:cubicBezTo>
                <a:cubicBezTo>
                  <a:pt x="1359526" y="884818"/>
                  <a:pt x="1487556" y="756791"/>
                  <a:pt x="1487556" y="598861"/>
                </a:cubicBezTo>
                <a:cubicBezTo>
                  <a:pt x="1487556" y="551324"/>
                  <a:pt x="1475955" y="506495"/>
                  <a:pt x="1454482" y="467589"/>
                </a:cubicBezTo>
                <a:lnTo>
                  <a:pt x="1926034" y="467589"/>
                </a:lnTo>
                <a:lnTo>
                  <a:pt x="1926034" y="1058649"/>
                </a:lnTo>
                <a:lnTo>
                  <a:pt x="2024808" y="1058649"/>
                </a:lnTo>
                <a:cubicBezTo>
                  <a:pt x="2063239" y="999884"/>
                  <a:pt x="2130183" y="963330"/>
                  <a:pt x="2205664" y="963330"/>
                </a:cubicBezTo>
                <a:cubicBezTo>
                  <a:pt x="2332011" y="963330"/>
                  <a:pt x="2434435" y="1065751"/>
                  <a:pt x="2434435" y="1192096"/>
                </a:cubicBezTo>
                <a:cubicBezTo>
                  <a:pt x="2434435" y="1318440"/>
                  <a:pt x="2332011" y="1420862"/>
                  <a:pt x="2205664" y="1420862"/>
                </a:cubicBezTo>
                <a:cubicBezTo>
                  <a:pt x="2130183" y="1420862"/>
                  <a:pt x="2063239" y="1384307"/>
                  <a:pt x="2024808" y="1325543"/>
                </a:cubicBezTo>
                <a:lnTo>
                  <a:pt x="1926034" y="1325543"/>
                </a:lnTo>
                <a:lnTo>
                  <a:pt x="1926034" y="1916602"/>
                </a:lnTo>
                <a:lnTo>
                  <a:pt x="1449869" y="1916602"/>
                </a:lnTo>
                <a:cubicBezTo>
                  <a:pt x="1473939" y="1875048"/>
                  <a:pt x="1487556" y="1826725"/>
                  <a:pt x="1487556" y="1775221"/>
                </a:cubicBezTo>
                <a:cubicBezTo>
                  <a:pt x="1487556" y="1617291"/>
                  <a:pt x="1359526" y="1489264"/>
                  <a:pt x="1201593" y="1489264"/>
                </a:cubicBezTo>
                <a:cubicBezTo>
                  <a:pt x="1043659" y="1489264"/>
                  <a:pt x="915629" y="1617291"/>
                  <a:pt x="915629" y="1775222"/>
                </a:cubicBezTo>
                <a:cubicBezTo>
                  <a:pt x="915629" y="1826725"/>
                  <a:pt x="929245" y="1875048"/>
                  <a:pt x="953315" y="1916602"/>
                </a:cubicBezTo>
                <a:lnTo>
                  <a:pt x="477153" y="1916602"/>
                </a:lnTo>
                <a:lnTo>
                  <a:pt x="477153" y="1325543"/>
                </a:lnTo>
                <a:lnTo>
                  <a:pt x="409627" y="1325543"/>
                </a:lnTo>
                <a:cubicBezTo>
                  <a:pt x="371196" y="1384307"/>
                  <a:pt x="304252" y="1420862"/>
                  <a:pt x="228771" y="1420862"/>
                </a:cubicBezTo>
                <a:cubicBezTo>
                  <a:pt x="102423" y="1420862"/>
                  <a:pt x="0" y="1318440"/>
                  <a:pt x="0" y="1192096"/>
                </a:cubicBezTo>
                <a:cubicBezTo>
                  <a:pt x="0" y="1065751"/>
                  <a:pt x="102423" y="963330"/>
                  <a:pt x="228771" y="963330"/>
                </a:cubicBezTo>
                <a:cubicBezTo>
                  <a:pt x="304252" y="963330"/>
                  <a:pt x="371196" y="999885"/>
                  <a:pt x="409627" y="1058649"/>
                </a:cubicBezTo>
                <a:lnTo>
                  <a:pt x="477153" y="1058649"/>
                </a:lnTo>
                <a:close/>
                <a:moveTo>
                  <a:pt x="2779453" y="0"/>
                </a:moveTo>
                <a:cubicBezTo>
                  <a:pt x="2905800" y="0"/>
                  <a:pt x="3008224" y="102422"/>
                  <a:pt x="3008224" y="228766"/>
                </a:cubicBezTo>
                <a:cubicBezTo>
                  <a:pt x="3008224" y="304246"/>
                  <a:pt x="2971668" y="371189"/>
                  <a:pt x="2912903" y="409618"/>
                </a:cubicBezTo>
                <a:lnTo>
                  <a:pt x="2912903" y="477144"/>
                </a:lnTo>
                <a:lnTo>
                  <a:pt x="3503974" y="477144"/>
                </a:lnTo>
                <a:lnTo>
                  <a:pt x="3503974" y="948684"/>
                </a:lnTo>
                <a:cubicBezTo>
                  <a:pt x="3465067" y="927210"/>
                  <a:pt x="3420238" y="915611"/>
                  <a:pt x="3372700" y="915611"/>
                </a:cubicBezTo>
                <a:cubicBezTo>
                  <a:pt x="3214767" y="915611"/>
                  <a:pt x="3086737" y="1043638"/>
                  <a:pt x="3086737" y="1201568"/>
                </a:cubicBezTo>
                <a:cubicBezTo>
                  <a:pt x="3086737" y="1359498"/>
                  <a:pt x="3214767" y="1487526"/>
                  <a:pt x="3372700" y="1487526"/>
                </a:cubicBezTo>
                <a:cubicBezTo>
                  <a:pt x="3420238" y="1487526"/>
                  <a:pt x="3465067" y="1475925"/>
                  <a:pt x="3503974" y="1454452"/>
                </a:cubicBezTo>
                <a:lnTo>
                  <a:pt x="3503974" y="1925995"/>
                </a:lnTo>
                <a:lnTo>
                  <a:pt x="2912903" y="1925995"/>
                </a:lnTo>
                <a:lnTo>
                  <a:pt x="2912903" y="2024767"/>
                </a:lnTo>
                <a:cubicBezTo>
                  <a:pt x="2971668" y="2063196"/>
                  <a:pt x="3008224" y="2130139"/>
                  <a:pt x="3008224" y="2205619"/>
                </a:cubicBezTo>
                <a:cubicBezTo>
                  <a:pt x="3008224" y="2331964"/>
                  <a:pt x="2905800" y="2434385"/>
                  <a:pt x="2779453" y="2434385"/>
                </a:cubicBezTo>
                <a:cubicBezTo>
                  <a:pt x="2653106" y="2434385"/>
                  <a:pt x="2550683" y="2331964"/>
                  <a:pt x="2550683" y="2205619"/>
                </a:cubicBezTo>
                <a:cubicBezTo>
                  <a:pt x="2550683" y="2130139"/>
                  <a:pt x="2587238" y="2063196"/>
                  <a:pt x="2646004" y="2024767"/>
                </a:cubicBezTo>
                <a:lnTo>
                  <a:pt x="2646004" y="1925995"/>
                </a:lnTo>
                <a:lnTo>
                  <a:pt x="2054932" y="1925995"/>
                </a:lnTo>
                <a:lnTo>
                  <a:pt x="2054932" y="1449840"/>
                </a:lnTo>
                <a:cubicBezTo>
                  <a:pt x="2096487" y="1473909"/>
                  <a:pt x="2144812" y="1487526"/>
                  <a:pt x="2196316" y="1487526"/>
                </a:cubicBezTo>
                <a:cubicBezTo>
                  <a:pt x="2354249" y="1487526"/>
                  <a:pt x="2482279" y="1359498"/>
                  <a:pt x="2482279" y="1201568"/>
                </a:cubicBezTo>
                <a:cubicBezTo>
                  <a:pt x="2482279" y="1043638"/>
                  <a:pt x="2354249" y="915611"/>
                  <a:pt x="2196316" y="915611"/>
                </a:cubicBezTo>
                <a:cubicBezTo>
                  <a:pt x="2144812" y="915611"/>
                  <a:pt x="2096487" y="929227"/>
                  <a:pt x="2054932" y="953296"/>
                </a:cubicBezTo>
                <a:lnTo>
                  <a:pt x="2054932" y="477144"/>
                </a:lnTo>
                <a:lnTo>
                  <a:pt x="2646004" y="477144"/>
                </a:lnTo>
                <a:lnTo>
                  <a:pt x="2646004" y="409618"/>
                </a:lnTo>
                <a:cubicBezTo>
                  <a:pt x="2587238" y="371189"/>
                  <a:pt x="2550683" y="304246"/>
                  <a:pt x="2550683" y="228766"/>
                </a:cubicBezTo>
                <a:cubicBezTo>
                  <a:pt x="2550683" y="102422"/>
                  <a:pt x="2653106" y="0"/>
                  <a:pt x="27794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9" name="Freeform 53">
            <a:extLst>
              <a:ext uri="{FF2B5EF4-FFF2-40B4-BE49-F238E27FC236}">
                <a16:creationId xmlns:a16="http://schemas.microsoft.com/office/drawing/2014/main" xmlns="" id="{893A7D5D-3747-4FFC-AD39-5F827D9017C4}"/>
              </a:ext>
            </a:extLst>
          </p:cNvPr>
          <p:cNvSpPr/>
          <p:nvPr/>
        </p:nvSpPr>
        <p:spPr>
          <a:xfrm flipH="1">
            <a:off x="992462" y="3377888"/>
            <a:ext cx="293173" cy="251966"/>
          </a:xfrm>
          <a:custGeom>
            <a:avLst/>
            <a:gdLst/>
            <a:ahLst/>
            <a:cxnLst/>
            <a:rect l="l" t="t" r="r" b="b"/>
            <a:pathLst>
              <a:path w="3747318" h="3220630">
                <a:moveTo>
                  <a:pt x="1455638" y="819213"/>
                </a:moveTo>
                <a:cubicBezTo>
                  <a:pt x="1581890" y="819213"/>
                  <a:pt x="1684238" y="921561"/>
                  <a:pt x="1684238" y="1047813"/>
                </a:cubicBezTo>
                <a:cubicBezTo>
                  <a:pt x="1684238" y="1174065"/>
                  <a:pt x="1581890" y="1276413"/>
                  <a:pt x="1455638" y="1276413"/>
                </a:cubicBezTo>
                <a:cubicBezTo>
                  <a:pt x="1329386" y="1276413"/>
                  <a:pt x="1227038" y="1174065"/>
                  <a:pt x="1227038" y="1047813"/>
                </a:cubicBezTo>
                <a:cubicBezTo>
                  <a:pt x="1227038" y="921561"/>
                  <a:pt x="1329386" y="819213"/>
                  <a:pt x="1455638" y="819213"/>
                </a:cubicBezTo>
                <a:close/>
                <a:moveTo>
                  <a:pt x="2235150" y="819213"/>
                </a:moveTo>
                <a:cubicBezTo>
                  <a:pt x="2361402" y="819213"/>
                  <a:pt x="2463750" y="921561"/>
                  <a:pt x="2463750" y="1047813"/>
                </a:cubicBezTo>
                <a:cubicBezTo>
                  <a:pt x="2463750" y="1174065"/>
                  <a:pt x="2361402" y="1276413"/>
                  <a:pt x="2235150" y="1276413"/>
                </a:cubicBezTo>
                <a:cubicBezTo>
                  <a:pt x="2108898" y="1276413"/>
                  <a:pt x="2006550" y="1174065"/>
                  <a:pt x="2006550" y="1047813"/>
                </a:cubicBezTo>
                <a:cubicBezTo>
                  <a:pt x="2006550" y="921561"/>
                  <a:pt x="2108898" y="819213"/>
                  <a:pt x="2235150" y="819213"/>
                </a:cubicBezTo>
                <a:close/>
                <a:moveTo>
                  <a:pt x="3014662" y="819213"/>
                </a:moveTo>
                <a:cubicBezTo>
                  <a:pt x="3140914" y="819213"/>
                  <a:pt x="3243262" y="921561"/>
                  <a:pt x="3243262" y="1047813"/>
                </a:cubicBezTo>
                <a:cubicBezTo>
                  <a:pt x="3243262" y="1174065"/>
                  <a:pt x="3140914" y="1276413"/>
                  <a:pt x="3014662" y="1276413"/>
                </a:cubicBezTo>
                <a:cubicBezTo>
                  <a:pt x="2888410" y="1276413"/>
                  <a:pt x="2786062" y="1174065"/>
                  <a:pt x="2786062" y="1047813"/>
                </a:cubicBezTo>
                <a:cubicBezTo>
                  <a:pt x="2786062" y="921561"/>
                  <a:pt x="2888410" y="819213"/>
                  <a:pt x="3014662" y="819213"/>
                </a:cubicBezTo>
                <a:close/>
                <a:moveTo>
                  <a:pt x="553290" y="667803"/>
                </a:moveTo>
                <a:lnTo>
                  <a:pt x="552034" y="667803"/>
                </a:lnTo>
                <a:lnTo>
                  <a:pt x="454090" y="667803"/>
                </a:lnTo>
                <a:lnTo>
                  <a:pt x="383671" y="667803"/>
                </a:lnTo>
                <a:cubicBezTo>
                  <a:pt x="171775" y="667803"/>
                  <a:pt x="0" y="839578"/>
                  <a:pt x="0" y="1051474"/>
                </a:cubicBezTo>
                <a:lnTo>
                  <a:pt x="0" y="2372364"/>
                </a:lnTo>
                <a:cubicBezTo>
                  <a:pt x="0" y="2584260"/>
                  <a:pt x="171775" y="2756035"/>
                  <a:pt x="383671" y="2756035"/>
                </a:cubicBezTo>
                <a:lnTo>
                  <a:pt x="649047" y="2756035"/>
                </a:lnTo>
                <a:cubicBezTo>
                  <a:pt x="546380" y="2958845"/>
                  <a:pt x="474406" y="3028353"/>
                  <a:pt x="174793" y="3220630"/>
                </a:cubicBezTo>
                <a:cubicBezTo>
                  <a:pt x="650199" y="3174991"/>
                  <a:pt x="1051667" y="3043772"/>
                  <a:pt x="1403830" y="2756035"/>
                </a:cubicBezTo>
                <a:lnTo>
                  <a:pt x="2640665" y="2756035"/>
                </a:lnTo>
                <a:cubicBezTo>
                  <a:pt x="2782226" y="2756035"/>
                  <a:pt x="2905880" y="2679370"/>
                  <a:pt x="2970971" y="2564477"/>
                </a:cubicBezTo>
                <a:cubicBezTo>
                  <a:pt x="2742421" y="2482699"/>
                  <a:pt x="2531569" y="2366318"/>
                  <a:pt x="2334721" y="2205482"/>
                </a:cubicBezTo>
                <a:lnTo>
                  <a:pt x="974103" y="2205482"/>
                </a:lnTo>
                <a:cubicBezTo>
                  <a:pt x="768630" y="2205482"/>
                  <a:pt x="597451" y="2058657"/>
                  <a:pt x="560170" y="1864121"/>
                </a:cubicBezTo>
                <a:lnTo>
                  <a:pt x="553290" y="1852846"/>
                </a:lnTo>
                <a:close/>
                <a:moveTo>
                  <a:pt x="3363647" y="0"/>
                </a:moveTo>
                <a:lnTo>
                  <a:pt x="1106653" y="0"/>
                </a:lnTo>
                <a:cubicBezTo>
                  <a:pt x="894757" y="0"/>
                  <a:pt x="722982" y="171775"/>
                  <a:pt x="722982" y="383671"/>
                </a:cubicBezTo>
                <a:lnTo>
                  <a:pt x="722982" y="1704561"/>
                </a:lnTo>
                <a:cubicBezTo>
                  <a:pt x="722982" y="1916457"/>
                  <a:pt x="894757" y="2088232"/>
                  <a:pt x="1106653" y="2088232"/>
                </a:cubicBezTo>
                <a:lnTo>
                  <a:pt x="2343488" y="2088232"/>
                </a:lnTo>
                <a:cubicBezTo>
                  <a:pt x="2695651" y="2375969"/>
                  <a:pt x="3097119" y="2507188"/>
                  <a:pt x="3572525" y="2552827"/>
                </a:cubicBezTo>
                <a:cubicBezTo>
                  <a:pt x="3272912" y="2360550"/>
                  <a:pt x="3200938" y="2291042"/>
                  <a:pt x="3098271" y="2088232"/>
                </a:cubicBezTo>
                <a:lnTo>
                  <a:pt x="3363647" y="2088232"/>
                </a:lnTo>
                <a:cubicBezTo>
                  <a:pt x="3575543" y="2088232"/>
                  <a:pt x="3747318" y="1916457"/>
                  <a:pt x="3747318" y="1704561"/>
                </a:cubicBezTo>
                <a:lnTo>
                  <a:pt x="3747318" y="383671"/>
                </a:lnTo>
                <a:cubicBezTo>
                  <a:pt x="3747318" y="171775"/>
                  <a:pt x="3575543" y="0"/>
                  <a:pt x="336364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0" name="Round Same Side Corner Rectangle 12">
            <a:extLst>
              <a:ext uri="{FF2B5EF4-FFF2-40B4-BE49-F238E27FC236}">
                <a16:creationId xmlns:a16="http://schemas.microsoft.com/office/drawing/2014/main" xmlns="" id="{805781C7-583A-402B-9472-4D13AFCB003A}"/>
              </a:ext>
            </a:extLst>
          </p:cNvPr>
          <p:cNvSpPr/>
          <p:nvPr/>
        </p:nvSpPr>
        <p:spPr>
          <a:xfrm>
            <a:off x="986344" y="4165637"/>
            <a:ext cx="290424" cy="292682"/>
          </a:xfrm>
          <a:custGeom>
            <a:avLst/>
            <a:gdLst/>
            <a:ahLst/>
            <a:cxnLst/>
            <a:rect l="l" t="t" r="r" b="b"/>
            <a:pathLst>
              <a:path w="3891831" h="3922089">
                <a:moveTo>
                  <a:pt x="1662674" y="3168351"/>
                </a:moveTo>
                <a:lnTo>
                  <a:pt x="1502829" y="3373344"/>
                </a:lnTo>
                <a:lnTo>
                  <a:pt x="2417229" y="3373344"/>
                </a:lnTo>
                <a:lnTo>
                  <a:pt x="2257384" y="3168351"/>
                </a:lnTo>
                <a:close/>
                <a:moveTo>
                  <a:pt x="2523259" y="1171504"/>
                </a:moveTo>
                <a:cubicBezTo>
                  <a:pt x="2532472" y="1171504"/>
                  <a:pt x="2541686" y="1175018"/>
                  <a:pt x="2548715" y="1182047"/>
                </a:cubicBezTo>
                <a:cubicBezTo>
                  <a:pt x="2562774" y="1196106"/>
                  <a:pt x="2562774" y="1218900"/>
                  <a:pt x="2548715" y="1232959"/>
                </a:cubicBezTo>
                <a:lnTo>
                  <a:pt x="2192302" y="1589372"/>
                </a:lnTo>
                <a:cubicBezTo>
                  <a:pt x="2215318" y="1634545"/>
                  <a:pt x="2208007" y="1691005"/>
                  <a:pt x="2170778" y="1729629"/>
                </a:cubicBezTo>
                <a:lnTo>
                  <a:pt x="1842194" y="2070527"/>
                </a:lnTo>
                <a:lnTo>
                  <a:pt x="1840602" y="2068993"/>
                </a:lnTo>
                <a:lnTo>
                  <a:pt x="1839683" y="2070526"/>
                </a:lnTo>
                <a:lnTo>
                  <a:pt x="1772706" y="2003549"/>
                </a:lnTo>
                <a:lnTo>
                  <a:pt x="1671997" y="1906478"/>
                </a:lnTo>
                <a:lnTo>
                  <a:pt x="1671997" y="2304256"/>
                </a:lnTo>
                <a:lnTo>
                  <a:pt x="519869" y="2304256"/>
                </a:lnTo>
                <a:lnTo>
                  <a:pt x="519869" y="1555463"/>
                </a:lnTo>
                <a:cubicBezTo>
                  <a:pt x="519869" y="1430811"/>
                  <a:pt x="620920" y="1329760"/>
                  <a:pt x="745572" y="1329760"/>
                </a:cubicBezTo>
                <a:lnTo>
                  <a:pt x="887110" y="1329760"/>
                </a:lnTo>
                <a:lnTo>
                  <a:pt x="1095933" y="1689800"/>
                </a:lnTo>
                <a:lnTo>
                  <a:pt x="1304756" y="1329760"/>
                </a:lnTo>
                <a:lnTo>
                  <a:pt x="1446294" y="1329760"/>
                </a:lnTo>
                <a:cubicBezTo>
                  <a:pt x="1483655" y="1329760"/>
                  <a:pt x="1518895" y="1338838"/>
                  <a:pt x="1549463" y="1355810"/>
                </a:cubicBezTo>
                <a:lnTo>
                  <a:pt x="1551429" y="1352534"/>
                </a:lnTo>
                <a:lnTo>
                  <a:pt x="1560928" y="1362033"/>
                </a:lnTo>
                <a:cubicBezTo>
                  <a:pt x="1593912" y="1380586"/>
                  <a:pt x="1621171" y="1407846"/>
                  <a:pt x="1639724" y="1440829"/>
                </a:cubicBezTo>
                <a:lnTo>
                  <a:pt x="1875719" y="1676823"/>
                </a:lnTo>
                <a:lnTo>
                  <a:pt x="1991438" y="1556767"/>
                </a:lnTo>
                <a:cubicBezTo>
                  <a:pt x="2032038" y="1514646"/>
                  <a:pt x="2095142" y="1507302"/>
                  <a:pt x="2142374" y="1537477"/>
                </a:cubicBezTo>
                <a:lnTo>
                  <a:pt x="2497803" y="1182047"/>
                </a:lnTo>
                <a:cubicBezTo>
                  <a:pt x="2504833" y="1175018"/>
                  <a:pt x="2514046" y="1171504"/>
                  <a:pt x="2523259" y="1171504"/>
                </a:cubicBezTo>
                <a:close/>
                <a:moveTo>
                  <a:pt x="3270424" y="602451"/>
                </a:moveTo>
                <a:cubicBezTo>
                  <a:pt x="3365959" y="700507"/>
                  <a:pt x="3424268" y="834597"/>
                  <a:pt x="3424268" y="982306"/>
                </a:cubicBezTo>
                <a:lnTo>
                  <a:pt x="2890568" y="982307"/>
                </a:lnTo>
                <a:close/>
                <a:moveTo>
                  <a:pt x="1095932" y="477151"/>
                </a:moveTo>
                <a:cubicBezTo>
                  <a:pt x="1287178" y="477151"/>
                  <a:pt x="1442214" y="632187"/>
                  <a:pt x="1442214" y="823433"/>
                </a:cubicBezTo>
                <a:cubicBezTo>
                  <a:pt x="1442214" y="1014679"/>
                  <a:pt x="1287178" y="1169715"/>
                  <a:pt x="1095932" y="1169715"/>
                </a:cubicBezTo>
                <a:cubicBezTo>
                  <a:pt x="904686" y="1169715"/>
                  <a:pt x="749650" y="1014679"/>
                  <a:pt x="749650" y="823433"/>
                </a:cubicBezTo>
                <a:cubicBezTo>
                  <a:pt x="749650" y="632187"/>
                  <a:pt x="904686" y="477151"/>
                  <a:pt x="1095932" y="477151"/>
                </a:cubicBezTo>
                <a:close/>
                <a:moveTo>
                  <a:pt x="2797293" y="477150"/>
                </a:moveTo>
                <a:cubicBezTo>
                  <a:pt x="2797293" y="660228"/>
                  <a:pt x="2797294" y="843306"/>
                  <a:pt x="2797294" y="1026384"/>
                </a:cubicBezTo>
                <a:lnTo>
                  <a:pt x="3346527" y="1026384"/>
                </a:lnTo>
                <a:cubicBezTo>
                  <a:pt x="3346527" y="1329718"/>
                  <a:pt x="3100627" y="1575618"/>
                  <a:pt x="2797293" y="1575618"/>
                </a:cubicBezTo>
                <a:cubicBezTo>
                  <a:pt x="2647814" y="1575618"/>
                  <a:pt x="2512282" y="1515904"/>
                  <a:pt x="2413635" y="1418636"/>
                </a:cubicBezTo>
                <a:lnTo>
                  <a:pt x="2585415" y="1246856"/>
                </a:lnTo>
                <a:cubicBezTo>
                  <a:pt x="2612360" y="1219912"/>
                  <a:pt x="2612360" y="1176226"/>
                  <a:pt x="2585415" y="1149281"/>
                </a:cubicBezTo>
                <a:cubicBezTo>
                  <a:pt x="2558471" y="1122337"/>
                  <a:pt x="2514785" y="1122337"/>
                  <a:pt x="2487840" y="1149281"/>
                </a:cubicBezTo>
                <a:lnTo>
                  <a:pt x="2328419" y="1308703"/>
                </a:lnTo>
                <a:cubicBezTo>
                  <a:pt x="2276781" y="1227012"/>
                  <a:pt x="2248059" y="1130052"/>
                  <a:pt x="2248059" y="1026384"/>
                </a:cubicBezTo>
                <a:cubicBezTo>
                  <a:pt x="2248059" y="723050"/>
                  <a:pt x="2493959" y="477150"/>
                  <a:pt x="2797293" y="477150"/>
                </a:cubicBezTo>
                <a:close/>
                <a:moveTo>
                  <a:pt x="2842770" y="361048"/>
                </a:moveTo>
                <a:cubicBezTo>
                  <a:pt x="2979660" y="362831"/>
                  <a:pt x="3115706" y="416416"/>
                  <a:pt x="3220152" y="520862"/>
                </a:cubicBezTo>
                <a:lnTo>
                  <a:pt x="2842770" y="898246"/>
                </a:lnTo>
                <a:close/>
                <a:moveTo>
                  <a:pt x="745283" y="252264"/>
                </a:moveTo>
                <a:cubicBezTo>
                  <a:pt x="540043" y="252264"/>
                  <a:pt x="373664" y="418643"/>
                  <a:pt x="373664" y="623883"/>
                </a:cubicBezTo>
                <a:lnTo>
                  <a:pt x="373664" y="2481932"/>
                </a:lnTo>
                <a:lnTo>
                  <a:pt x="3505664" y="2481932"/>
                </a:lnTo>
                <a:lnTo>
                  <a:pt x="3505664" y="623883"/>
                </a:lnTo>
                <a:cubicBezTo>
                  <a:pt x="3505664" y="418643"/>
                  <a:pt x="3339285" y="252264"/>
                  <a:pt x="3134045" y="252264"/>
                </a:cubicBezTo>
                <a:close/>
                <a:moveTo>
                  <a:pt x="561239" y="0"/>
                </a:moveTo>
                <a:lnTo>
                  <a:pt x="3333911" y="0"/>
                </a:lnTo>
                <a:cubicBezTo>
                  <a:pt x="3562371" y="0"/>
                  <a:pt x="3747575" y="185204"/>
                  <a:pt x="3747575" y="413664"/>
                </a:cubicBezTo>
                <a:lnTo>
                  <a:pt x="3747575" y="2481932"/>
                </a:lnTo>
                <a:lnTo>
                  <a:pt x="3751166" y="2481932"/>
                </a:lnTo>
                <a:lnTo>
                  <a:pt x="3891831" y="3528390"/>
                </a:lnTo>
                <a:lnTo>
                  <a:pt x="3891831" y="3528390"/>
                </a:lnTo>
                <a:lnTo>
                  <a:pt x="3891831" y="3528392"/>
                </a:lnTo>
                <a:lnTo>
                  <a:pt x="3891831" y="3725239"/>
                </a:lnTo>
                <a:cubicBezTo>
                  <a:pt x="3891831" y="3833956"/>
                  <a:pt x="3803698" y="3922089"/>
                  <a:pt x="3694981" y="3922089"/>
                </a:cubicBezTo>
                <a:lnTo>
                  <a:pt x="196850" y="3922089"/>
                </a:lnTo>
                <a:cubicBezTo>
                  <a:pt x="88133" y="3922089"/>
                  <a:pt x="0" y="3833956"/>
                  <a:pt x="0" y="3725239"/>
                </a:cubicBezTo>
                <a:cubicBezTo>
                  <a:pt x="0" y="3659623"/>
                  <a:pt x="1" y="3594006"/>
                  <a:pt x="1" y="3528390"/>
                </a:cubicBezTo>
                <a:lnTo>
                  <a:pt x="3399" y="3528390"/>
                </a:lnTo>
                <a:lnTo>
                  <a:pt x="144064" y="2481932"/>
                </a:lnTo>
                <a:lnTo>
                  <a:pt x="147575" y="2481932"/>
                </a:lnTo>
                <a:lnTo>
                  <a:pt x="147575" y="413664"/>
                </a:lnTo>
                <a:cubicBezTo>
                  <a:pt x="147575" y="185204"/>
                  <a:pt x="332779" y="0"/>
                  <a:pt x="56123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395253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xmlns="" id="{91D6A2DF-E9F4-4298-BB8A-2F8D692B2F86}"/>
              </a:ext>
            </a:extLst>
          </p:cNvPr>
          <p:cNvGrpSpPr/>
          <p:nvPr/>
        </p:nvGrpSpPr>
        <p:grpSpPr>
          <a:xfrm flipH="1">
            <a:off x="3683937" y="1828609"/>
            <a:ext cx="7441805" cy="4801543"/>
            <a:chOff x="1070741" y="2355612"/>
            <a:chExt cx="3613027" cy="2331169"/>
          </a:xfrm>
        </p:grpSpPr>
        <p:sp>
          <p:nvSpPr>
            <p:cNvPr id="42" name="Freeform 2">
              <a:extLst>
                <a:ext uri="{FF2B5EF4-FFF2-40B4-BE49-F238E27FC236}">
                  <a16:creationId xmlns:a16="http://schemas.microsoft.com/office/drawing/2014/main" xmlns="" id="{5B950954-E34F-42CC-A697-D05446DD963F}"/>
                </a:ext>
              </a:extLst>
            </p:cNvPr>
            <p:cNvSpPr/>
            <p:nvPr/>
          </p:nvSpPr>
          <p:spPr>
            <a:xfrm>
              <a:off x="2216184" y="2716811"/>
              <a:ext cx="2467584" cy="1722768"/>
            </a:xfrm>
            <a:custGeom>
              <a:avLst/>
              <a:gdLst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141514 w 4637314"/>
                <a:gd name="connsiteY4" fmla="*/ 304800 h 2906486"/>
                <a:gd name="connsiteX5" fmla="*/ 0 w 4637314"/>
                <a:gd name="connsiteY5" fmla="*/ 468086 h 2906486"/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0 w 4637314"/>
                <a:gd name="connsiteY0" fmla="*/ 468086 h 2906486"/>
                <a:gd name="connsiteX1" fmla="*/ 13507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13023 w 4650337"/>
                <a:gd name="connsiteY0" fmla="*/ 468086 h 2915120"/>
                <a:gd name="connsiteX1" fmla="*/ 626 w 4650337"/>
                <a:gd name="connsiteY1" fmla="*/ 2915120 h 2915120"/>
                <a:gd name="connsiteX2" fmla="*/ 4650337 w 4650337"/>
                <a:gd name="connsiteY2" fmla="*/ 2862943 h 2915120"/>
                <a:gd name="connsiteX3" fmla="*/ 742366 w 4650337"/>
                <a:gd name="connsiteY3" fmla="*/ 0 h 2915120"/>
                <a:gd name="connsiteX4" fmla="*/ 13023 w 4650337"/>
                <a:gd name="connsiteY4" fmla="*/ 468086 h 2915120"/>
                <a:gd name="connsiteX0" fmla="*/ 13023 w 4417204"/>
                <a:gd name="connsiteY0" fmla="*/ 468086 h 2915120"/>
                <a:gd name="connsiteX1" fmla="*/ 626 w 4417204"/>
                <a:gd name="connsiteY1" fmla="*/ 2915120 h 2915120"/>
                <a:gd name="connsiteX2" fmla="*/ 4417204 w 4417204"/>
                <a:gd name="connsiteY2" fmla="*/ 2871577 h 2915120"/>
                <a:gd name="connsiteX3" fmla="*/ 742366 w 4417204"/>
                <a:gd name="connsiteY3" fmla="*/ 0 h 2915120"/>
                <a:gd name="connsiteX4" fmla="*/ 13023 w 4417204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5437" h="2915120">
                  <a:moveTo>
                    <a:pt x="13023" y="468086"/>
                  </a:moveTo>
                  <a:cubicBezTo>
                    <a:pt x="17525" y="1280886"/>
                    <a:pt x="-3876" y="2102320"/>
                    <a:pt x="626" y="2915120"/>
                  </a:cubicBezTo>
                  <a:lnTo>
                    <a:pt x="4175437" y="2897481"/>
                  </a:lnTo>
                  <a:lnTo>
                    <a:pt x="742366" y="0"/>
                  </a:lnTo>
                  <a:lnTo>
                    <a:pt x="13023" y="468086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27000">
                  <a:schemeClr val="bg1">
                    <a:alpha val="80000"/>
                  </a:schemeClr>
                </a:gs>
                <a:gs pos="100000">
                  <a:schemeClr val="accent6">
                    <a:lumMod val="20000"/>
                    <a:lumOff val="8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xmlns="" id="{490EE5F0-CF33-4B44-B5ED-4544F3C11102}"/>
                </a:ext>
              </a:extLst>
            </p:cNvPr>
            <p:cNvGrpSpPr/>
            <p:nvPr/>
          </p:nvGrpSpPr>
          <p:grpSpPr>
            <a:xfrm rot="3660000">
              <a:off x="1772640" y="2273771"/>
              <a:ext cx="112390" cy="1065317"/>
              <a:chOff x="1039691" y="2468855"/>
              <a:chExt cx="190176" cy="1802639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xmlns="" id="{E8975BB8-EE4D-460C-A456-F629A16CE3CB}"/>
                  </a:ext>
                </a:extLst>
              </p:cNvPr>
              <p:cNvSpPr/>
              <p:nvPr/>
            </p:nvSpPr>
            <p:spPr>
              <a:xfrm>
                <a:off x="1039691" y="2471295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xmlns="" id="{337A640E-7961-4F63-ADF0-C0973C96F00E}"/>
                  </a:ext>
                </a:extLst>
              </p:cNvPr>
              <p:cNvSpPr/>
              <p:nvPr/>
            </p:nvSpPr>
            <p:spPr>
              <a:xfrm>
                <a:off x="1157859" y="2468855"/>
                <a:ext cx="72008" cy="180020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xmlns="" id="{D4D53A57-8618-4107-9CF2-7291CA3D57D3}"/>
                </a:ext>
              </a:extLst>
            </p:cNvPr>
            <p:cNvGrpSpPr/>
            <p:nvPr/>
          </p:nvGrpSpPr>
          <p:grpSpPr>
            <a:xfrm>
              <a:off x="1314845" y="3097544"/>
              <a:ext cx="136170" cy="1065354"/>
              <a:chOff x="1093356" y="2490394"/>
              <a:chExt cx="230413" cy="1802702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xmlns="" id="{88BDAD56-E049-4BC8-9321-268B090C506F}"/>
                  </a:ext>
                </a:extLst>
              </p:cNvPr>
              <p:cNvSpPr/>
              <p:nvPr/>
            </p:nvSpPr>
            <p:spPr>
              <a:xfrm>
                <a:off x="1093356" y="2492897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xmlns="" id="{02B27242-762D-43FA-A395-BD4C4FD516DD}"/>
                  </a:ext>
                </a:extLst>
              </p:cNvPr>
              <p:cNvSpPr/>
              <p:nvPr/>
            </p:nvSpPr>
            <p:spPr>
              <a:xfrm>
                <a:off x="1251762" y="2490394"/>
                <a:ext cx="72007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xmlns="" id="{214F3918-BFE5-4FDE-9116-05E4F4EAAB3A}"/>
                </a:ext>
              </a:extLst>
            </p:cNvPr>
            <p:cNvGrpSpPr/>
            <p:nvPr/>
          </p:nvGrpSpPr>
          <p:grpSpPr>
            <a:xfrm>
              <a:off x="1243434" y="2957732"/>
              <a:ext cx="279625" cy="279625"/>
              <a:chOff x="3275856" y="4077072"/>
              <a:chExt cx="504056" cy="504056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xmlns="" id="{E2992267-EC98-4AEC-BD73-29670DE452B2}"/>
                  </a:ext>
                </a:extLst>
              </p:cNvPr>
              <p:cNvSpPr/>
              <p:nvPr/>
            </p:nvSpPr>
            <p:spPr>
              <a:xfrm>
                <a:off x="3275856" y="4077072"/>
                <a:ext cx="504056" cy="504056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xmlns="" id="{9DC7D0DE-4D7D-47F3-BB72-09BEE66D07B4}"/>
                  </a:ext>
                </a:extLst>
              </p:cNvPr>
              <p:cNvSpPr/>
              <p:nvPr/>
            </p:nvSpPr>
            <p:spPr>
              <a:xfrm>
                <a:off x="3375484" y="4176700"/>
                <a:ext cx="304800" cy="304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46" name="Rounded Rectangle 14">
              <a:extLst>
                <a:ext uri="{FF2B5EF4-FFF2-40B4-BE49-F238E27FC236}">
                  <a16:creationId xmlns:a16="http://schemas.microsoft.com/office/drawing/2014/main" xmlns="" id="{2FF409F9-519B-4CFE-8948-5CA5B624471A}"/>
                </a:ext>
              </a:extLst>
            </p:cNvPr>
            <p:cNvSpPr/>
            <p:nvPr/>
          </p:nvSpPr>
          <p:spPr>
            <a:xfrm rot="19957432">
              <a:off x="2045380" y="2355612"/>
              <a:ext cx="598917" cy="568478"/>
            </a:xfrm>
            <a:custGeom>
              <a:avLst/>
              <a:gdLst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8917" h="568478">
                  <a:moveTo>
                    <a:pt x="298603" y="2"/>
                  </a:moveTo>
                  <a:cubicBezTo>
                    <a:pt x="324583" y="-145"/>
                    <a:pt x="350602" y="6408"/>
                    <a:pt x="373918" y="19676"/>
                  </a:cubicBezTo>
                  <a:cubicBezTo>
                    <a:pt x="421176" y="46569"/>
                    <a:pt x="449886" y="96804"/>
                    <a:pt x="448829" y="150752"/>
                  </a:cubicBezTo>
                  <a:lnTo>
                    <a:pt x="446328" y="150767"/>
                  </a:lnTo>
                  <a:lnTo>
                    <a:pt x="446328" y="252762"/>
                  </a:lnTo>
                  <a:lnTo>
                    <a:pt x="446478" y="252762"/>
                  </a:lnTo>
                  <a:lnTo>
                    <a:pt x="598917" y="565068"/>
                  </a:lnTo>
                  <a:lnTo>
                    <a:pt x="0" y="568478"/>
                  </a:lnTo>
                  <a:lnTo>
                    <a:pt x="142510" y="252762"/>
                  </a:lnTo>
                  <a:lnTo>
                    <a:pt x="143217" y="252762"/>
                  </a:lnTo>
                  <a:lnTo>
                    <a:pt x="143217" y="134244"/>
                  </a:lnTo>
                  <a:cubicBezTo>
                    <a:pt x="143445" y="138297"/>
                    <a:pt x="164730" y="39613"/>
                    <a:pt x="223520" y="20528"/>
                  </a:cubicBezTo>
                  <a:cubicBezTo>
                    <a:pt x="249418" y="-1846"/>
                    <a:pt x="272623" y="149"/>
                    <a:pt x="298603" y="2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7" name="Diagonal Stripe 46">
              <a:extLst>
                <a:ext uri="{FF2B5EF4-FFF2-40B4-BE49-F238E27FC236}">
                  <a16:creationId xmlns:a16="http://schemas.microsoft.com/office/drawing/2014/main" xmlns="" id="{06841D58-DB19-4BBA-9BD4-0487CCADE2F6}"/>
                </a:ext>
              </a:extLst>
            </p:cNvPr>
            <p:cNvSpPr/>
            <p:nvPr/>
          </p:nvSpPr>
          <p:spPr>
            <a:xfrm rot="2700000">
              <a:off x="1070741" y="4062402"/>
              <a:ext cx="624379" cy="624379"/>
            </a:xfrm>
            <a:prstGeom prst="diagStrip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C9B3D41-CF1A-47D2-AC94-5952EA72E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New Contents in version 3.0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5A528BAA-487C-4A6D-8281-1FDB2685FB80}"/>
              </a:ext>
            </a:extLst>
          </p:cNvPr>
          <p:cNvGrpSpPr/>
          <p:nvPr/>
        </p:nvGrpSpPr>
        <p:grpSpPr>
          <a:xfrm>
            <a:off x="6327040" y="4165068"/>
            <a:ext cx="2122406" cy="1866023"/>
            <a:chOff x="3983887" y="4061275"/>
            <a:chExt cx="2122406" cy="186602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A0E57BFC-9D05-49A7-88D7-DD1CC2201B03}"/>
                </a:ext>
              </a:extLst>
            </p:cNvPr>
            <p:cNvGrpSpPr/>
            <p:nvPr/>
          </p:nvGrpSpPr>
          <p:grpSpPr>
            <a:xfrm>
              <a:off x="3983887" y="5358975"/>
              <a:ext cx="2049157" cy="568323"/>
              <a:chOff x="3622676" y="3492499"/>
              <a:chExt cx="2575763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xmlns="" id="{1045BF2B-8E84-4D36-89EB-4FCBA5647010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763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2985"/>
                  <a:gd name="connsiteY0" fmla="*/ 0 h 714375"/>
                  <a:gd name="connsiteX1" fmla="*/ 6350 w 2572985"/>
                  <a:gd name="connsiteY1" fmla="*/ 177800 h 714375"/>
                  <a:gd name="connsiteX2" fmla="*/ 9525 w 2572985"/>
                  <a:gd name="connsiteY2" fmla="*/ 266700 h 714375"/>
                  <a:gd name="connsiteX3" fmla="*/ 2460625 w 2572985"/>
                  <a:gd name="connsiteY3" fmla="*/ 273050 h 714375"/>
                  <a:gd name="connsiteX4" fmla="*/ 2457450 w 2572985"/>
                  <a:gd name="connsiteY4" fmla="*/ 587375 h 714375"/>
                  <a:gd name="connsiteX5" fmla="*/ 66675 w 2572985"/>
                  <a:gd name="connsiteY5" fmla="*/ 590550 h 714375"/>
                  <a:gd name="connsiteX6" fmla="*/ 88900 w 2572985"/>
                  <a:gd name="connsiteY6" fmla="*/ 593725 h 714375"/>
                  <a:gd name="connsiteX7" fmla="*/ 92075 w 2572985"/>
                  <a:gd name="connsiteY7" fmla="*/ 546100 h 714375"/>
                  <a:gd name="connsiteX8" fmla="*/ 0 w 2572985"/>
                  <a:gd name="connsiteY8" fmla="*/ 619125 h 714375"/>
                  <a:gd name="connsiteX9" fmla="*/ 6350 w 2572985"/>
                  <a:gd name="connsiteY9" fmla="*/ 714375 h 714375"/>
                  <a:gd name="connsiteX10" fmla="*/ 2565400 w 2572985"/>
                  <a:gd name="connsiteY10" fmla="*/ 714375 h 714375"/>
                  <a:gd name="connsiteX11" fmla="*/ 2565567 w 2572985"/>
                  <a:gd name="connsiteY11" fmla="*/ 205427 h 714375"/>
                  <a:gd name="connsiteX12" fmla="*/ 2295525 w 2572985"/>
                  <a:gd name="connsiteY12" fmla="*/ 0 h 714375"/>
                  <a:gd name="connsiteX13" fmla="*/ 225425 w 2572985"/>
                  <a:gd name="connsiteY13" fmla="*/ 0 h 714375"/>
                  <a:gd name="connsiteX0" fmla="*/ 225425 w 2575763"/>
                  <a:gd name="connsiteY0" fmla="*/ 0 h 714375"/>
                  <a:gd name="connsiteX1" fmla="*/ 6350 w 2575763"/>
                  <a:gd name="connsiteY1" fmla="*/ 177800 h 714375"/>
                  <a:gd name="connsiteX2" fmla="*/ 9525 w 2575763"/>
                  <a:gd name="connsiteY2" fmla="*/ 266700 h 714375"/>
                  <a:gd name="connsiteX3" fmla="*/ 2460625 w 2575763"/>
                  <a:gd name="connsiteY3" fmla="*/ 273050 h 714375"/>
                  <a:gd name="connsiteX4" fmla="*/ 2457450 w 2575763"/>
                  <a:gd name="connsiteY4" fmla="*/ 587375 h 714375"/>
                  <a:gd name="connsiteX5" fmla="*/ 66675 w 2575763"/>
                  <a:gd name="connsiteY5" fmla="*/ 590550 h 714375"/>
                  <a:gd name="connsiteX6" fmla="*/ 88900 w 2575763"/>
                  <a:gd name="connsiteY6" fmla="*/ 593725 h 714375"/>
                  <a:gd name="connsiteX7" fmla="*/ 92075 w 2575763"/>
                  <a:gd name="connsiteY7" fmla="*/ 546100 h 714375"/>
                  <a:gd name="connsiteX8" fmla="*/ 0 w 2575763"/>
                  <a:gd name="connsiteY8" fmla="*/ 619125 h 714375"/>
                  <a:gd name="connsiteX9" fmla="*/ 6350 w 2575763"/>
                  <a:gd name="connsiteY9" fmla="*/ 714375 h 714375"/>
                  <a:gd name="connsiteX10" fmla="*/ 2565400 w 2575763"/>
                  <a:gd name="connsiteY10" fmla="*/ 714375 h 714375"/>
                  <a:gd name="connsiteX11" fmla="*/ 2574145 w 2575763"/>
                  <a:gd name="connsiteY11" fmla="*/ 205427 h 714375"/>
                  <a:gd name="connsiteX12" fmla="*/ 2295525 w 2575763"/>
                  <a:gd name="connsiteY12" fmla="*/ 0 h 714375"/>
                  <a:gd name="connsiteX13" fmla="*/ 225425 w 2575763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763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2028" y="381110"/>
                      <a:pt x="2574145" y="205427"/>
                    </a:cubicBezTo>
                    <a:cubicBezTo>
                      <a:pt x="2488420" y="123935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76200" dist="12700" dir="8100000" sy="-23000" kx="8004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20" name="Rectangle 22">
                <a:extLst>
                  <a:ext uri="{FF2B5EF4-FFF2-40B4-BE49-F238E27FC236}">
                    <a16:creationId xmlns:a16="http://schemas.microsoft.com/office/drawing/2014/main" xmlns="" id="{2426B174-F9BA-4BE0-9EEF-D79C9D345A95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0EEFC269-96A4-4FD1-8AAC-2F6F7AC82BC2}"/>
                </a:ext>
              </a:extLst>
            </p:cNvPr>
            <p:cNvGrpSpPr/>
            <p:nvPr/>
          </p:nvGrpSpPr>
          <p:grpSpPr>
            <a:xfrm>
              <a:off x="4035197" y="5083389"/>
              <a:ext cx="2071096" cy="442029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xmlns="" id="{3FF7FD47-6EC3-4E22-8E9D-983D44891565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Freeform 19">
                <a:extLst>
                  <a:ext uri="{FF2B5EF4-FFF2-40B4-BE49-F238E27FC236}">
                    <a16:creationId xmlns:a16="http://schemas.microsoft.com/office/drawing/2014/main" xmlns="" id="{E8039A20-0078-4C61-B924-F31526FD1E54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CD66FACA-1C63-447E-81F6-3087FBA1B14D}"/>
                </a:ext>
              </a:extLst>
            </p:cNvPr>
            <p:cNvGrpSpPr/>
            <p:nvPr/>
          </p:nvGrpSpPr>
          <p:grpSpPr>
            <a:xfrm flipH="1">
              <a:off x="4155315" y="4711652"/>
              <a:ext cx="1753505" cy="486436"/>
              <a:chOff x="3622676" y="3492499"/>
              <a:chExt cx="2575177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5" name="Freeform 21">
                <a:extLst>
                  <a:ext uri="{FF2B5EF4-FFF2-40B4-BE49-F238E27FC236}">
                    <a16:creationId xmlns:a16="http://schemas.microsoft.com/office/drawing/2014/main" xmlns="" id="{16BAE55A-1D80-42D3-80C0-F44A1490FE72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177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3535"/>
                  <a:gd name="connsiteY0" fmla="*/ 0 h 714375"/>
                  <a:gd name="connsiteX1" fmla="*/ 6350 w 2573535"/>
                  <a:gd name="connsiteY1" fmla="*/ 177800 h 714375"/>
                  <a:gd name="connsiteX2" fmla="*/ 9525 w 2573535"/>
                  <a:gd name="connsiteY2" fmla="*/ 266700 h 714375"/>
                  <a:gd name="connsiteX3" fmla="*/ 2460625 w 2573535"/>
                  <a:gd name="connsiteY3" fmla="*/ 273050 h 714375"/>
                  <a:gd name="connsiteX4" fmla="*/ 2457450 w 2573535"/>
                  <a:gd name="connsiteY4" fmla="*/ 587375 h 714375"/>
                  <a:gd name="connsiteX5" fmla="*/ 66675 w 2573535"/>
                  <a:gd name="connsiteY5" fmla="*/ 590550 h 714375"/>
                  <a:gd name="connsiteX6" fmla="*/ 88900 w 2573535"/>
                  <a:gd name="connsiteY6" fmla="*/ 593725 h 714375"/>
                  <a:gd name="connsiteX7" fmla="*/ 92075 w 2573535"/>
                  <a:gd name="connsiteY7" fmla="*/ 546100 h 714375"/>
                  <a:gd name="connsiteX8" fmla="*/ 0 w 2573535"/>
                  <a:gd name="connsiteY8" fmla="*/ 619125 h 714375"/>
                  <a:gd name="connsiteX9" fmla="*/ 6350 w 2573535"/>
                  <a:gd name="connsiteY9" fmla="*/ 714375 h 714375"/>
                  <a:gd name="connsiteX10" fmla="*/ 2565400 w 2573535"/>
                  <a:gd name="connsiteY10" fmla="*/ 714375 h 714375"/>
                  <a:gd name="connsiteX11" fmla="*/ 2567732 w 2573535"/>
                  <a:gd name="connsiteY11" fmla="*/ 201861 h 714375"/>
                  <a:gd name="connsiteX12" fmla="*/ 2295525 w 2573535"/>
                  <a:gd name="connsiteY12" fmla="*/ 0 h 714375"/>
                  <a:gd name="connsiteX13" fmla="*/ 225425 w 2573535"/>
                  <a:gd name="connsiteY13" fmla="*/ 0 h 714375"/>
                  <a:gd name="connsiteX0" fmla="*/ 225425 w 2575177"/>
                  <a:gd name="connsiteY0" fmla="*/ 0 h 714375"/>
                  <a:gd name="connsiteX1" fmla="*/ 6350 w 2575177"/>
                  <a:gd name="connsiteY1" fmla="*/ 177800 h 714375"/>
                  <a:gd name="connsiteX2" fmla="*/ 9525 w 2575177"/>
                  <a:gd name="connsiteY2" fmla="*/ 266700 h 714375"/>
                  <a:gd name="connsiteX3" fmla="*/ 2460625 w 2575177"/>
                  <a:gd name="connsiteY3" fmla="*/ 273050 h 714375"/>
                  <a:gd name="connsiteX4" fmla="*/ 2457450 w 2575177"/>
                  <a:gd name="connsiteY4" fmla="*/ 587375 h 714375"/>
                  <a:gd name="connsiteX5" fmla="*/ 66675 w 2575177"/>
                  <a:gd name="connsiteY5" fmla="*/ 590550 h 714375"/>
                  <a:gd name="connsiteX6" fmla="*/ 88900 w 2575177"/>
                  <a:gd name="connsiteY6" fmla="*/ 593725 h 714375"/>
                  <a:gd name="connsiteX7" fmla="*/ 92075 w 2575177"/>
                  <a:gd name="connsiteY7" fmla="*/ 546100 h 714375"/>
                  <a:gd name="connsiteX8" fmla="*/ 0 w 2575177"/>
                  <a:gd name="connsiteY8" fmla="*/ 619125 h 714375"/>
                  <a:gd name="connsiteX9" fmla="*/ 6350 w 2575177"/>
                  <a:gd name="connsiteY9" fmla="*/ 714375 h 714375"/>
                  <a:gd name="connsiteX10" fmla="*/ 2565400 w 2575177"/>
                  <a:gd name="connsiteY10" fmla="*/ 714375 h 714375"/>
                  <a:gd name="connsiteX11" fmla="*/ 2572743 w 2575177"/>
                  <a:gd name="connsiteY11" fmla="*/ 201861 h 714375"/>
                  <a:gd name="connsiteX12" fmla="*/ 2295525 w 2575177"/>
                  <a:gd name="connsiteY12" fmla="*/ 0 h 714375"/>
                  <a:gd name="connsiteX13" fmla="*/ 225425 w 2575177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177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0626" y="377544"/>
                      <a:pt x="2572743" y="201861"/>
                    </a:cubicBezTo>
                    <a:cubicBezTo>
                      <a:pt x="2487018" y="120369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6" name="Rectangle 22">
                <a:extLst>
                  <a:ext uri="{FF2B5EF4-FFF2-40B4-BE49-F238E27FC236}">
                    <a16:creationId xmlns:a16="http://schemas.microsoft.com/office/drawing/2014/main" xmlns="" id="{92E7BFD0-7A70-47A3-B62D-273B4D7B0EE6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303B896E-AFBB-4CED-80AE-BACD9D40BAA4}"/>
                </a:ext>
              </a:extLst>
            </p:cNvPr>
            <p:cNvGrpSpPr/>
            <p:nvPr/>
          </p:nvGrpSpPr>
          <p:grpSpPr>
            <a:xfrm>
              <a:off x="4203709" y="4329734"/>
              <a:ext cx="1681345" cy="465751"/>
              <a:chOff x="3622676" y="3492499"/>
              <a:chExt cx="2578868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Freeform 24">
                <a:extLst>
                  <a:ext uri="{FF2B5EF4-FFF2-40B4-BE49-F238E27FC236}">
                    <a16:creationId xmlns:a16="http://schemas.microsoft.com/office/drawing/2014/main" xmlns="" id="{4A4834E8-40A2-40F8-BBC0-644FF4EA6CC4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8868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8868"/>
                  <a:gd name="connsiteY0" fmla="*/ 0 h 714375"/>
                  <a:gd name="connsiteX1" fmla="*/ 6350 w 2578868"/>
                  <a:gd name="connsiteY1" fmla="*/ 177800 h 714375"/>
                  <a:gd name="connsiteX2" fmla="*/ 9525 w 2578868"/>
                  <a:gd name="connsiteY2" fmla="*/ 266700 h 714375"/>
                  <a:gd name="connsiteX3" fmla="*/ 2460625 w 2578868"/>
                  <a:gd name="connsiteY3" fmla="*/ 273050 h 714375"/>
                  <a:gd name="connsiteX4" fmla="*/ 2457450 w 2578868"/>
                  <a:gd name="connsiteY4" fmla="*/ 587375 h 714375"/>
                  <a:gd name="connsiteX5" fmla="*/ 66675 w 2578868"/>
                  <a:gd name="connsiteY5" fmla="*/ 590550 h 714375"/>
                  <a:gd name="connsiteX6" fmla="*/ 88900 w 2578868"/>
                  <a:gd name="connsiteY6" fmla="*/ 593725 h 714375"/>
                  <a:gd name="connsiteX7" fmla="*/ 92075 w 2578868"/>
                  <a:gd name="connsiteY7" fmla="*/ 546100 h 714375"/>
                  <a:gd name="connsiteX8" fmla="*/ 0 w 2578868"/>
                  <a:gd name="connsiteY8" fmla="*/ 619125 h 714375"/>
                  <a:gd name="connsiteX9" fmla="*/ 6350 w 2578868"/>
                  <a:gd name="connsiteY9" fmla="*/ 714375 h 714375"/>
                  <a:gd name="connsiteX10" fmla="*/ 2565400 w 2578868"/>
                  <a:gd name="connsiteY10" fmla="*/ 714375 h 714375"/>
                  <a:gd name="connsiteX11" fmla="*/ 2578868 w 2578868"/>
                  <a:gd name="connsiteY11" fmla="*/ 202083 h 714375"/>
                  <a:gd name="connsiteX12" fmla="*/ 2295525 w 2578868"/>
                  <a:gd name="connsiteY12" fmla="*/ 0 h 714375"/>
                  <a:gd name="connsiteX13" fmla="*/ 225425 w 2578868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8868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6751" y="377766"/>
                      <a:pt x="2578868" y="202083"/>
                    </a:cubicBezTo>
                    <a:cubicBezTo>
                      <a:pt x="2493143" y="120591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4" name="Rectangle 22">
                <a:extLst>
                  <a:ext uri="{FF2B5EF4-FFF2-40B4-BE49-F238E27FC236}">
                    <a16:creationId xmlns:a16="http://schemas.microsoft.com/office/drawing/2014/main" xmlns="" id="{35D2E122-1EF3-4220-ABE2-04041E76EE92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58A3C7EA-4A71-46E6-BD8C-824D91264A10}"/>
                </a:ext>
              </a:extLst>
            </p:cNvPr>
            <p:cNvGrpSpPr/>
            <p:nvPr/>
          </p:nvGrpSpPr>
          <p:grpSpPr>
            <a:xfrm>
              <a:off x="4117666" y="4061275"/>
              <a:ext cx="1832471" cy="391100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27">
                <a:extLst>
                  <a:ext uri="{FF2B5EF4-FFF2-40B4-BE49-F238E27FC236}">
                    <a16:creationId xmlns:a16="http://schemas.microsoft.com/office/drawing/2014/main" xmlns="" id="{91AF17A4-D0DF-44B6-85AE-9E95BC013F17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2" name="Freeform 28">
                <a:extLst>
                  <a:ext uri="{FF2B5EF4-FFF2-40B4-BE49-F238E27FC236}">
                    <a16:creationId xmlns:a16="http://schemas.microsoft.com/office/drawing/2014/main" xmlns="" id="{F44BB2BC-C1D3-40BC-8E43-22AAAB93E982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C06E2E5F-483C-4FDD-8075-A26B6C84F81C}"/>
              </a:ext>
            </a:extLst>
          </p:cNvPr>
          <p:cNvGrpSpPr/>
          <p:nvPr/>
        </p:nvGrpSpPr>
        <p:grpSpPr>
          <a:xfrm>
            <a:off x="1541493" y="2125475"/>
            <a:ext cx="5952965" cy="892918"/>
            <a:chOff x="7164288" y="856926"/>
            <a:chExt cx="2150480" cy="89291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E3673360-3A14-4B3F-B229-86D53FC9A287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Dynamic Report Generation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07EAD6AF-2C08-4745-9F81-41C499AF7B01}"/>
                </a:ext>
              </a:extLst>
            </p:cNvPr>
            <p:cNvSpPr txBox="1"/>
            <p:nvPr/>
          </p:nvSpPr>
          <p:spPr>
            <a:xfrm>
              <a:off x="7164288" y="1103513"/>
              <a:ext cx="21504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Reports will be available based on user requirements. All reports will be dynamic based on parameters given by the user. (Status: On queue. Reason, no sample forms and reports templates yet.)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92ADA716-F1E3-4618-82F5-FE5FB725E8E7}"/>
              </a:ext>
            </a:extLst>
          </p:cNvPr>
          <p:cNvGrpSpPr/>
          <p:nvPr/>
        </p:nvGrpSpPr>
        <p:grpSpPr>
          <a:xfrm>
            <a:off x="1541492" y="5052913"/>
            <a:ext cx="5833036" cy="708252"/>
            <a:chOff x="7164288" y="1134829"/>
            <a:chExt cx="2379254" cy="70825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55FEBEEB-1CD2-4424-B837-A78C16D5BAB4}"/>
                </a:ext>
              </a:extLst>
            </p:cNvPr>
            <p:cNvSpPr txBox="1"/>
            <p:nvPr/>
          </p:nvSpPr>
          <p:spPr>
            <a:xfrm>
              <a:off x="7164288" y="1134829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Exit Interview Module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A9248971-FC7E-4E04-91FE-E7911ED3274C}"/>
                </a:ext>
              </a:extLst>
            </p:cNvPr>
            <p:cNvSpPr txBox="1"/>
            <p:nvPr/>
          </p:nvSpPr>
          <p:spPr>
            <a:xfrm>
              <a:off x="7164288" y="1381416"/>
              <a:ext cx="23792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This is to be integrated in the clearance system. This module needs</a:t>
              </a:r>
            </a:p>
            <a:p>
              <a:r>
                <a:rPr lang="en-US" altLang="ko-KR" sz="1200" dirty="0" smtClean="0">
                  <a:cs typeface="Arial" pitchFamily="34" charset="0"/>
                </a:rPr>
                <a:t>Deliberation and discussion among the team and HR Department.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8D8B5B30-E9DA-4CD8-9FA7-0A54BA276910}"/>
              </a:ext>
            </a:extLst>
          </p:cNvPr>
          <p:cNvGrpSpPr/>
          <p:nvPr/>
        </p:nvGrpSpPr>
        <p:grpSpPr>
          <a:xfrm>
            <a:off x="1541491" y="3140693"/>
            <a:ext cx="5060936" cy="708252"/>
            <a:chOff x="7164288" y="856926"/>
            <a:chExt cx="2064320" cy="70825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EF98BFF2-CE28-45E8-9382-282B313AAD26}"/>
                </a:ext>
              </a:extLst>
            </p:cNvPr>
            <p:cNvSpPr txBox="1"/>
            <p:nvPr/>
          </p:nvSpPr>
          <p:spPr>
            <a:xfrm>
              <a:off x="7164288" y="856926"/>
              <a:ext cx="206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Clearance module, new approach and process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DC3F5AE5-DC81-4588-B426-A8472D21EC24}"/>
                </a:ext>
              </a:extLst>
            </p:cNvPr>
            <p:cNvSpPr txBox="1"/>
            <p:nvPr/>
          </p:nvSpPr>
          <p:spPr>
            <a:xfrm>
              <a:off x="7164288" y="1103513"/>
              <a:ext cx="15401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This will be one of the topic in the meeting af</a:t>
              </a:r>
              <a:r>
                <a:rPr lang="en-US" altLang="ko-KR" sz="1200" dirty="0" smtClean="0">
                  <a:cs typeface="Arial" pitchFamily="34" charset="0"/>
                </a:rPr>
                <a:t>ter presentation.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310D8581-2103-473B-9B4D-3C00697D4CD7}"/>
              </a:ext>
            </a:extLst>
          </p:cNvPr>
          <p:cNvGrpSpPr/>
          <p:nvPr/>
        </p:nvGrpSpPr>
        <p:grpSpPr>
          <a:xfrm>
            <a:off x="1541492" y="3957851"/>
            <a:ext cx="6221942" cy="892918"/>
            <a:chOff x="7164288" y="856926"/>
            <a:chExt cx="2537886" cy="892918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38FC32A8-282C-438E-9732-1149F4AFC7C9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Documents Module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A22BE4D1-A60F-42AB-90E0-7DC751081330}"/>
                </a:ext>
              </a:extLst>
            </p:cNvPr>
            <p:cNvSpPr txBox="1"/>
            <p:nvPr/>
          </p:nvSpPr>
          <p:spPr>
            <a:xfrm>
              <a:off x="7164288" y="1103513"/>
              <a:ext cx="25378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Airfare compensation, Civil ID renewal documents, Visa renewals, etc. will be available in the system. </a:t>
              </a:r>
              <a:r>
                <a:rPr lang="en-US" altLang="ko-KR" sz="1200" dirty="0" smtClean="0">
                  <a:cs typeface="Arial" pitchFamily="34" charset="0"/>
                </a:rPr>
                <a:t>(Status: On queue, Reason, no sample forms and templates yet, process is not clear to the team.)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xmlns="" id="{3B675CD6-12A7-4A42-95F8-059E5F4025C6}"/>
              </a:ext>
            </a:extLst>
          </p:cNvPr>
          <p:cNvSpPr/>
          <p:nvPr/>
        </p:nvSpPr>
        <p:spPr>
          <a:xfrm>
            <a:off x="871182" y="2224927"/>
            <a:ext cx="509349" cy="50934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xmlns="" id="{9AE454C2-3763-4582-93F1-2A4D7512E353}"/>
              </a:ext>
            </a:extLst>
          </p:cNvPr>
          <p:cNvSpPr/>
          <p:nvPr/>
        </p:nvSpPr>
        <p:spPr>
          <a:xfrm>
            <a:off x="871182" y="3240146"/>
            <a:ext cx="509349" cy="50934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EE6424F0-8E46-48B8-B814-FFF832BE69DD}"/>
              </a:ext>
            </a:extLst>
          </p:cNvPr>
          <p:cNvSpPr/>
          <p:nvPr/>
        </p:nvSpPr>
        <p:spPr>
          <a:xfrm>
            <a:off x="871182" y="4057303"/>
            <a:ext cx="509349" cy="50934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xmlns="" id="{4176C20C-1B48-40D4-8DC9-24BC6C9DA680}"/>
              </a:ext>
            </a:extLst>
          </p:cNvPr>
          <p:cNvSpPr/>
          <p:nvPr/>
        </p:nvSpPr>
        <p:spPr>
          <a:xfrm>
            <a:off x="871182" y="5119862"/>
            <a:ext cx="509349" cy="50934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7" name="Rectangle 3">
            <a:extLst>
              <a:ext uri="{FF2B5EF4-FFF2-40B4-BE49-F238E27FC236}">
                <a16:creationId xmlns:a16="http://schemas.microsoft.com/office/drawing/2014/main" xmlns="" id="{7712D2C5-D045-42DD-9A5D-06B63415F6C5}"/>
              </a:ext>
            </a:extLst>
          </p:cNvPr>
          <p:cNvSpPr/>
          <p:nvPr/>
        </p:nvSpPr>
        <p:spPr>
          <a:xfrm rot="18900000">
            <a:off x="965825" y="2355423"/>
            <a:ext cx="364559" cy="292846"/>
          </a:xfrm>
          <a:custGeom>
            <a:avLst/>
            <a:gdLst/>
            <a:ahLst/>
            <a:cxnLst/>
            <a:rect l="l" t="t" r="r" b="b"/>
            <a:pathLst>
              <a:path w="5420988" h="4354613">
                <a:moveTo>
                  <a:pt x="1348767" y="746532"/>
                </a:moveTo>
                <a:lnTo>
                  <a:pt x="557008" y="1538292"/>
                </a:lnTo>
                <a:lnTo>
                  <a:pt x="242696" y="1223981"/>
                </a:lnTo>
                <a:lnTo>
                  <a:pt x="720144" y="746532"/>
                </a:lnTo>
                <a:close/>
                <a:moveTo>
                  <a:pt x="2953020" y="1710427"/>
                </a:moveTo>
                <a:lnTo>
                  <a:pt x="1841912" y="2821534"/>
                </a:lnTo>
                <a:lnTo>
                  <a:pt x="1527601" y="2507223"/>
                </a:lnTo>
                <a:lnTo>
                  <a:pt x="2507669" y="1527155"/>
                </a:lnTo>
                <a:lnTo>
                  <a:pt x="2507669" y="1710427"/>
                </a:lnTo>
                <a:close/>
                <a:moveTo>
                  <a:pt x="2204816" y="746532"/>
                </a:moveTo>
                <a:lnTo>
                  <a:pt x="984202" y="1967146"/>
                </a:lnTo>
                <a:lnTo>
                  <a:pt x="669891" y="1652835"/>
                </a:lnTo>
                <a:lnTo>
                  <a:pt x="1576193" y="746532"/>
                </a:lnTo>
                <a:close/>
                <a:moveTo>
                  <a:pt x="2507669" y="704276"/>
                </a:moveTo>
                <a:lnTo>
                  <a:pt x="2507669" y="1299728"/>
                </a:lnTo>
                <a:lnTo>
                  <a:pt x="1413057" y="2394340"/>
                </a:lnTo>
                <a:lnTo>
                  <a:pt x="1098746" y="2080028"/>
                </a:lnTo>
                <a:lnTo>
                  <a:pt x="2474499" y="704276"/>
                </a:lnTo>
                <a:close/>
                <a:moveTo>
                  <a:pt x="3783840" y="1735655"/>
                </a:moveTo>
                <a:lnTo>
                  <a:pt x="2270767" y="3248728"/>
                </a:lnTo>
                <a:lnTo>
                  <a:pt x="1956456" y="2934416"/>
                </a:lnTo>
                <a:lnTo>
                  <a:pt x="3136451" y="1754421"/>
                </a:lnTo>
                <a:close/>
                <a:moveTo>
                  <a:pt x="4496799" y="1714987"/>
                </a:moveTo>
                <a:lnTo>
                  <a:pt x="4496799" y="1878748"/>
                </a:lnTo>
                <a:lnTo>
                  <a:pt x="2696301" y="3679245"/>
                </a:lnTo>
                <a:lnTo>
                  <a:pt x="2381990" y="3364934"/>
                </a:lnTo>
                <a:lnTo>
                  <a:pt x="4018059" y="1728865"/>
                </a:lnTo>
                <a:close/>
                <a:moveTo>
                  <a:pt x="5188803" y="1234621"/>
                </a:moveTo>
                <a:lnTo>
                  <a:pt x="4712161" y="1707180"/>
                </a:lnTo>
                <a:lnTo>
                  <a:pt x="4712161" y="1499750"/>
                </a:lnTo>
                <a:lnTo>
                  <a:pt x="3254907" y="1499750"/>
                </a:lnTo>
                <a:lnTo>
                  <a:pt x="3254907" y="1501015"/>
                </a:lnTo>
                <a:lnTo>
                  <a:pt x="2718814" y="1501014"/>
                </a:lnTo>
                <a:lnTo>
                  <a:pt x="2718814" y="536093"/>
                </a:lnTo>
                <a:lnTo>
                  <a:pt x="931605" y="536093"/>
                </a:lnTo>
                <a:lnTo>
                  <a:pt x="931605" y="535070"/>
                </a:lnTo>
                <a:lnTo>
                  <a:pt x="1489071" y="0"/>
                </a:lnTo>
                <a:lnTo>
                  <a:pt x="3243560" y="0"/>
                </a:lnTo>
                <a:lnTo>
                  <a:pt x="3243560" y="11638"/>
                </a:lnTo>
                <a:lnTo>
                  <a:pt x="3254907" y="11638"/>
                </a:lnTo>
                <a:lnTo>
                  <a:pt x="3254907" y="969491"/>
                </a:lnTo>
                <a:lnTo>
                  <a:pt x="4712161" y="969491"/>
                </a:lnTo>
                <a:lnTo>
                  <a:pt x="4712161" y="762061"/>
                </a:lnTo>
                <a:close/>
                <a:moveTo>
                  <a:pt x="5420988" y="1433714"/>
                </a:moveTo>
                <a:cubicBezTo>
                  <a:pt x="5477229" y="1489956"/>
                  <a:pt x="5477229" y="1581142"/>
                  <a:pt x="5420988" y="1637384"/>
                </a:cubicBezTo>
                <a:lnTo>
                  <a:pt x="2907428" y="4150943"/>
                </a:lnTo>
                <a:lnTo>
                  <a:pt x="2703759" y="4354613"/>
                </a:lnTo>
                <a:lnTo>
                  <a:pt x="2500089" y="4150943"/>
                </a:lnTo>
                <a:lnTo>
                  <a:pt x="0" y="1650854"/>
                </a:lnTo>
                <a:cubicBezTo>
                  <a:pt x="-56242" y="1594612"/>
                  <a:pt x="-56242" y="1503426"/>
                  <a:pt x="0" y="1447185"/>
                </a:cubicBezTo>
                <a:cubicBezTo>
                  <a:pt x="56242" y="1390943"/>
                  <a:pt x="147427" y="1390943"/>
                  <a:pt x="203669" y="1447185"/>
                </a:cubicBezTo>
                <a:lnTo>
                  <a:pt x="2703759" y="3947274"/>
                </a:lnTo>
                <a:lnTo>
                  <a:pt x="5217318" y="1433714"/>
                </a:lnTo>
                <a:cubicBezTo>
                  <a:pt x="5273560" y="1377472"/>
                  <a:pt x="5364746" y="1377472"/>
                  <a:pt x="5420988" y="14337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8" name="Oval 21">
            <a:extLst>
              <a:ext uri="{FF2B5EF4-FFF2-40B4-BE49-F238E27FC236}">
                <a16:creationId xmlns:a16="http://schemas.microsoft.com/office/drawing/2014/main" xmlns="" id="{A5E6AD20-6479-4736-922C-1D01BA0DFF56}"/>
              </a:ext>
            </a:extLst>
          </p:cNvPr>
          <p:cNvSpPr/>
          <p:nvPr/>
        </p:nvSpPr>
        <p:spPr>
          <a:xfrm>
            <a:off x="972847" y="5226040"/>
            <a:ext cx="296647" cy="296990"/>
          </a:xfrm>
          <a:custGeom>
            <a:avLst/>
            <a:gdLst/>
            <a:ahLst/>
            <a:cxnLst/>
            <a:rect l="l" t="t" r="r" b="b"/>
            <a:pathLst>
              <a:path w="3975208" h="3979806">
                <a:moveTo>
                  <a:pt x="2049173" y="2050685"/>
                </a:moveTo>
                <a:lnTo>
                  <a:pt x="2525339" y="2050685"/>
                </a:lnTo>
                <a:cubicBezTo>
                  <a:pt x="2501269" y="2092239"/>
                  <a:pt x="2487652" y="2140563"/>
                  <a:pt x="2487652" y="2192066"/>
                </a:cubicBezTo>
                <a:cubicBezTo>
                  <a:pt x="2487652" y="2349996"/>
                  <a:pt x="2615682" y="2478023"/>
                  <a:pt x="2773615" y="2478023"/>
                </a:cubicBezTo>
                <a:cubicBezTo>
                  <a:pt x="2931549" y="2478023"/>
                  <a:pt x="3059579" y="2349996"/>
                  <a:pt x="3059579" y="2192066"/>
                </a:cubicBezTo>
                <a:cubicBezTo>
                  <a:pt x="3059579" y="2140563"/>
                  <a:pt x="3045963" y="2092239"/>
                  <a:pt x="3021893" y="2050685"/>
                </a:cubicBezTo>
                <a:lnTo>
                  <a:pt x="3498055" y="2050685"/>
                </a:lnTo>
                <a:lnTo>
                  <a:pt x="3498055" y="2641745"/>
                </a:lnTo>
                <a:lnTo>
                  <a:pt x="3565582" y="2641745"/>
                </a:lnTo>
                <a:cubicBezTo>
                  <a:pt x="3604012" y="2582980"/>
                  <a:pt x="3670956" y="2546426"/>
                  <a:pt x="3746438" y="2546426"/>
                </a:cubicBezTo>
                <a:cubicBezTo>
                  <a:pt x="3872785" y="2546426"/>
                  <a:pt x="3975208" y="2648847"/>
                  <a:pt x="3975208" y="2775192"/>
                </a:cubicBezTo>
                <a:cubicBezTo>
                  <a:pt x="3975208" y="2901536"/>
                  <a:pt x="3872785" y="3003958"/>
                  <a:pt x="3746438" y="3003958"/>
                </a:cubicBezTo>
                <a:cubicBezTo>
                  <a:pt x="3670956" y="3003958"/>
                  <a:pt x="3604012" y="2967403"/>
                  <a:pt x="3565582" y="2908639"/>
                </a:cubicBezTo>
                <a:lnTo>
                  <a:pt x="3498055" y="2908639"/>
                </a:lnTo>
                <a:lnTo>
                  <a:pt x="3498055" y="3499698"/>
                </a:lnTo>
                <a:lnTo>
                  <a:pt x="3026505" y="3499698"/>
                </a:lnTo>
                <a:cubicBezTo>
                  <a:pt x="3047979" y="3460792"/>
                  <a:pt x="3059579" y="3415963"/>
                  <a:pt x="3059579" y="3368427"/>
                </a:cubicBezTo>
                <a:cubicBezTo>
                  <a:pt x="3059579" y="3210496"/>
                  <a:pt x="2931549" y="3082469"/>
                  <a:pt x="2773615" y="3082469"/>
                </a:cubicBezTo>
                <a:cubicBezTo>
                  <a:pt x="2615682" y="3082469"/>
                  <a:pt x="2487652" y="3210496"/>
                  <a:pt x="2487652" y="3368427"/>
                </a:cubicBezTo>
                <a:cubicBezTo>
                  <a:pt x="2487652" y="3415963"/>
                  <a:pt x="2499253" y="3460792"/>
                  <a:pt x="2520726" y="3499698"/>
                </a:cubicBezTo>
                <a:lnTo>
                  <a:pt x="2049173" y="3499698"/>
                </a:lnTo>
                <a:lnTo>
                  <a:pt x="2049173" y="2908639"/>
                </a:lnTo>
                <a:lnTo>
                  <a:pt x="1950400" y="2908639"/>
                </a:lnTo>
                <a:cubicBezTo>
                  <a:pt x="1911969" y="2967403"/>
                  <a:pt x="1845025" y="3003958"/>
                  <a:pt x="1769544" y="3003958"/>
                </a:cubicBezTo>
                <a:cubicBezTo>
                  <a:pt x="1643197" y="3003958"/>
                  <a:pt x="1540773" y="2901536"/>
                  <a:pt x="1540773" y="2775192"/>
                </a:cubicBezTo>
                <a:cubicBezTo>
                  <a:pt x="1540773" y="2648847"/>
                  <a:pt x="1643197" y="2546426"/>
                  <a:pt x="1769544" y="2546426"/>
                </a:cubicBezTo>
                <a:cubicBezTo>
                  <a:pt x="1845025" y="2546426"/>
                  <a:pt x="1911969" y="2582980"/>
                  <a:pt x="1950400" y="2641745"/>
                </a:cubicBezTo>
                <a:lnTo>
                  <a:pt x="2049173" y="2641745"/>
                </a:lnTo>
                <a:close/>
                <a:moveTo>
                  <a:pt x="1204640" y="1545421"/>
                </a:moveTo>
                <a:cubicBezTo>
                  <a:pt x="1330987" y="1545421"/>
                  <a:pt x="1433411" y="1647843"/>
                  <a:pt x="1433411" y="1774187"/>
                </a:cubicBezTo>
                <a:cubicBezTo>
                  <a:pt x="1433411" y="1849667"/>
                  <a:pt x="1396855" y="1916610"/>
                  <a:pt x="1338089" y="1955039"/>
                </a:cubicBezTo>
                <a:lnTo>
                  <a:pt x="1338089" y="2053811"/>
                </a:lnTo>
                <a:lnTo>
                  <a:pt x="1929161" y="2053811"/>
                </a:lnTo>
                <a:lnTo>
                  <a:pt x="1929161" y="2529967"/>
                </a:lnTo>
                <a:cubicBezTo>
                  <a:pt x="1887606" y="2505897"/>
                  <a:pt x="1839281" y="2492281"/>
                  <a:pt x="1787777" y="2492281"/>
                </a:cubicBezTo>
                <a:cubicBezTo>
                  <a:pt x="1629844" y="2492281"/>
                  <a:pt x="1501814" y="2620308"/>
                  <a:pt x="1501814" y="2778238"/>
                </a:cubicBezTo>
                <a:cubicBezTo>
                  <a:pt x="1501814" y="2936168"/>
                  <a:pt x="1629844" y="3064196"/>
                  <a:pt x="1787777" y="3064196"/>
                </a:cubicBezTo>
                <a:cubicBezTo>
                  <a:pt x="1839281" y="3064196"/>
                  <a:pt x="1887606" y="3050580"/>
                  <a:pt x="1929161" y="3026511"/>
                </a:cubicBezTo>
                <a:lnTo>
                  <a:pt x="1929161" y="3502663"/>
                </a:lnTo>
                <a:lnTo>
                  <a:pt x="1338089" y="3502663"/>
                </a:lnTo>
                <a:lnTo>
                  <a:pt x="1338089" y="3570188"/>
                </a:lnTo>
                <a:cubicBezTo>
                  <a:pt x="1396855" y="3608617"/>
                  <a:pt x="1433411" y="3675560"/>
                  <a:pt x="1433411" y="3751040"/>
                </a:cubicBezTo>
                <a:cubicBezTo>
                  <a:pt x="1433411" y="3877385"/>
                  <a:pt x="1330987" y="3979806"/>
                  <a:pt x="1204640" y="3979806"/>
                </a:cubicBezTo>
                <a:cubicBezTo>
                  <a:pt x="1078293" y="3979806"/>
                  <a:pt x="975869" y="3877385"/>
                  <a:pt x="975869" y="3751040"/>
                </a:cubicBezTo>
                <a:cubicBezTo>
                  <a:pt x="975869" y="3675560"/>
                  <a:pt x="1012425" y="3608617"/>
                  <a:pt x="1071190" y="3570188"/>
                </a:cubicBezTo>
                <a:lnTo>
                  <a:pt x="1071190" y="3502663"/>
                </a:lnTo>
                <a:lnTo>
                  <a:pt x="480119" y="3502663"/>
                </a:lnTo>
                <a:lnTo>
                  <a:pt x="480119" y="3031122"/>
                </a:lnTo>
                <a:cubicBezTo>
                  <a:pt x="519026" y="3052596"/>
                  <a:pt x="563855" y="3064196"/>
                  <a:pt x="611393" y="3064196"/>
                </a:cubicBezTo>
                <a:cubicBezTo>
                  <a:pt x="769326" y="3064196"/>
                  <a:pt x="897356" y="2936168"/>
                  <a:pt x="897356" y="2778238"/>
                </a:cubicBezTo>
                <a:cubicBezTo>
                  <a:pt x="897356" y="2620308"/>
                  <a:pt x="769326" y="2492281"/>
                  <a:pt x="611393" y="2492281"/>
                </a:cubicBezTo>
                <a:cubicBezTo>
                  <a:pt x="563855" y="2492281"/>
                  <a:pt x="519026" y="2503881"/>
                  <a:pt x="480119" y="2525354"/>
                </a:cubicBezTo>
                <a:lnTo>
                  <a:pt x="480119" y="2053811"/>
                </a:lnTo>
                <a:lnTo>
                  <a:pt x="1071190" y="2053811"/>
                </a:lnTo>
                <a:lnTo>
                  <a:pt x="1071190" y="1955039"/>
                </a:lnTo>
                <a:cubicBezTo>
                  <a:pt x="1012425" y="1916610"/>
                  <a:pt x="975869" y="1849667"/>
                  <a:pt x="975869" y="1774187"/>
                </a:cubicBezTo>
                <a:cubicBezTo>
                  <a:pt x="975869" y="1647843"/>
                  <a:pt x="1078293" y="1545421"/>
                  <a:pt x="1204640" y="1545421"/>
                </a:cubicBezTo>
                <a:close/>
                <a:moveTo>
                  <a:pt x="477153" y="467589"/>
                </a:moveTo>
                <a:lnTo>
                  <a:pt x="948703" y="467589"/>
                </a:lnTo>
                <a:cubicBezTo>
                  <a:pt x="927229" y="506495"/>
                  <a:pt x="915629" y="551324"/>
                  <a:pt x="915629" y="598861"/>
                </a:cubicBezTo>
                <a:cubicBezTo>
                  <a:pt x="915629" y="756791"/>
                  <a:pt x="1043659" y="884818"/>
                  <a:pt x="1201593" y="884818"/>
                </a:cubicBezTo>
                <a:cubicBezTo>
                  <a:pt x="1359526" y="884818"/>
                  <a:pt x="1487556" y="756791"/>
                  <a:pt x="1487556" y="598861"/>
                </a:cubicBezTo>
                <a:cubicBezTo>
                  <a:pt x="1487556" y="551324"/>
                  <a:pt x="1475955" y="506495"/>
                  <a:pt x="1454482" y="467589"/>
                </a:cubicBezTo>
                <a:lnTo>
                  <a:pt x="1926034" y="467589"/>
                </a:lnTo>
                <a:lnTo>
                  <a:pt x="1926034" y="1058649"/>
                </a:lnTo>
                <a:lnTo>
                  <a:pt x="2024808" y="1058649"/>
                </a:lnTo>
                <a:cubicBezTo>
                  <a:pt x="2063239" y="999884"/>
                  <a:pt x="2130183" y="963330"/>
                  <a:pt x="2205664" y="963330"/>
                </a:cubicBezTo>
                <a:cubicBezTo>
                  <a:pt x="2332011" y="963330"/>
                  <a:pt x="2434435" y="1065751"/>
                  <a:pt x="2434435" y="1192096"/>
                </a:cubicBezTo>
                <a:cubicBezTo>
                  <a:pt x="2434435" y="1318440"/>
                  <a:pt x="2332011" y="1420862"/>
                  <a:pt x="2205664" y="1420862"/>
                </a:cubicBezTo>
                <a:cubicBezTo>
                  <a:pt x="2130183" y="1420862"/>
                  <a:pt x="2063239" y="1384307"/>
                  <a:pt x="2024808" y="1325543"/>
                </a:cubicBezTo>
                <a:lnTo>
                  <a:pt x="1926034" y="1325543"/>
                </a:lnTo>
                <a:lnTo>
                  <a:pt x="1926034" y="1916602"/>
                </a:lnTo>
                <a:lnTo>
                  <a:pt x="1449869" y="1916602"/>
                </a:lnTo>
                <a:cubicBezTo>
                  <a:pt x="1473939" y="1875048"/>
                  <a:pt x="1487556" y="1826725"/>
                  <a:pt x="1487556" y="1775221"/>
                </a:cubicBezTo>
                <a:cubicBezTo>
                  <a:pt x="1487556" y="1617291"/>
                  <a:pt x="1359526" y="1489264"/>
                  <a:pt x="1201593" y="1489264"/>
                </a:cubicBezTo>
                <a:cubicBezTo>
                  <a:pt x="1043659" y="1489264"/>
                  <a:pt x="915629" y="1617291"/>
                  <a:pt x="915629" y="1775222"/>
                </a:cubicBezTo>
                <a:cubicBezTo>
                  <a:pt x="915629" y="1826725"/>
                  <a:pt x="929245" y="1875048"/>
                  <a:pt x="953315" y="1916602"/>
                </a:cubicBezTo>
                <a:lnTo>
                  <a:pt x="477153" y="1916602"/>
                </a:lnTo>
                <a:lnTo>
                  <a:pt x="477153" y="1325543"/>
                </a:lnTo>
                <a:lnTo>
                  <a:pt x="409627" y="1325543"/>
                </a:lnTo>
                <a:cubicBezTo>
                  <a:pt x="371196" y="1384307"/>
                  <a:pt x="304252" y="1420862"/>
                  <a:pt x="228771" y="1420862"/>
                </a:cubicBezTo>
                <a:cubicBezTo>
                  <a:pt x="102423" y="1420862"/>
                  <a:pt x="0" y="1318440"/>
                  <a:pt x="0" y="1192096"/>
                </a:cubicBezTo>
                <a:cubicBezTo>
                  <a:pt x="0" y="1065751"/>
                  <a:pt x="102423" y="963330"/>
                  <a:pt x="228771" y="963330"/>
                </a:cubicBezTo>
                <a:cubicBezTo>
                  <a:pt x="304252" y="963330"/>
                  <a:pt x="371196" y="999885"/>
                  <a:pt x="409627" y="1058649"/>
                </a:cubicBezTo>
                <a:lnTo>
                  <a:pt x="477153" y="1058649"/>
                </a:lnTo>
                <a:close/>
                <a:moveTo>
                  <a:pt x="2779453" y="0"/>
                </a:moveTo>
                <a:cubicBezTo>
                  <a:pt x="2905800" y="0"/>
                  <a:pt x="3008224" y="102422"/>
                  <a:pt x="3008224" y="228766"/>
                </a:cubicBezTo>
                <a:cubicBezTo>
                  <a:pt x="3008224" y="304246"/>
                  <a:pt x="2971668" y="371189"/>
                  <a:pt x="2912903" y="409618"/>
                </a:cubicBezTo>
                <a:lnTo>
                  <a:pt x="2912903" y="477144"/>
                </a:lnTo>
                <a:lnTo>
                  <a:pt x="3503974" y="477144"/>
                </a:lnTo>
                <a:lnTo>
                  <a:pt x="3503974" y="948684"/>
                </a:lnTo>
                <a:cubicBezTo>
                  <a:pt x="3465067" y="927210"/>
                  <a:pt x="3420238" y="915611"/>
                  <a:pt x="3372700" y="915611"/>
                </a:cubicBezTo>
                <a:cubicBezTo>
                  <a:pt x="3214767" y="915611"/>
                  <a:pt x="3086737" y="1043638"/>
                  <a:pt x="3086737" y="1201568"/>
                </a:cubicBezTo>
                <a:cubicBezTo>
                  <a:pt x="3086737" y="1359498"/>
                  <a:pt x="3214767" y="1487526"/>
                  <a:pt x="3372700" y="1487526"/>
                </a:cubicBezTo>
                <a:cubicBezTo>
                  <a:pt x="3420238" y="1487526"/>
                  <a:pt x="3465067" y="1475925"/>
                  <a:pt x="3503974" y="1454452"/>
                </a:cubicBezTo>
                <a:lnTo>
                  <a:pt x="3503974" y="1925995"/>
                </a:lnTo>
                <a:lnTo>
                  <a:pt x="2912903" y="1925995"/>
                </a:lnTo>
                <a:lnTo>
                  <a:pt x="2912903" y="2024767"/>
                </a:lnTo>
                <a:cubicBezTo>
                  <a:pt x="2971668" y="2063196"/>
                  <a:pt x="3008224" y="2130139"/>
                  <a:pt x="3008224" y="2205619"/>
                </a:cubicBezTo>
                <a:cubicBezTo>
                  <a:pt x="3008224" y="2331964"/>
                  <a:pt x="2905800" y="2434385"/>
                  <a:pt x="2779453" y="2434385"/>
                </a:cubicBezTo>
                <a:cubicBezTo>
                  <a:pt x="2653106" y="2434385"/>
                  <a:pt x="2550683" y="2331964"/>
                  <a:pt x="2550683" y="2205619"/>
                </a:cubicBezTo>
                <a:cubicBezTo>
                  <a:pt x="2550683" y="2130139"/>
                  <a:pt x="2587238" y="2063196"/>
                  <a:pt x="2646004" y="2024767"/>
                </a:cubicBezTo>
                <a:lnTo>
                  <a:pt x="2646004" y="1925995"/>
                </a:lnTo>
                <a:lnTo>
                  <a:pt x="2054932" y="1925995"/>
                </a:lnTo>
                <a:lnTo>
                  <a:pt x="2054932" y="1449840"/>
                </a:lnTo>
                <a:cubicBezTo>
                  <a:pt x="2096487" y="1473909"/>
                  <a:pt x="2144812" y="1487526"/>
                  <a:pt x="2196316" y="1487526"/>
                </a:cubicBezTo>
                <a:cubicBezTo>
                  <a:pt x="2354249" y="1487526"/>
                  <a:pt x="2482279" y="1359498"/>
                  <a:pt x="2482279" y="1201568"/>
                </a:cubicBezTo>
                <a:cubicBezTo>
                  <a:pt x="2482279" y="1043638"/>
                  <a:pt x="2354249" y="915611"/>
                  <a:pt x="2196316" y="915611"/>
                </a:cubicBezTo>
                <a:cubicBezTo>
                  <a:pt x="2144812" y="915611"/>
                  <a:pt x="2096487" y="929227"/>
                  <a:pt x="2054932" y="953296"/>
                </a:cubicBezTo>
                <a:lnTo>
                  <a:pt x="2054932" y="477144"/>
                </a:lnTo>
                <a:lnTo>
                  <a:pt x="2646004" y="477144"/>
                </a:lnTo>
                <a:lnTo>
                  <a:pt x="2646004" y="409618"/>
                </a:lnTo>
                <a:cubicBezTo>
                  <a:pt x="2587238" y="371189"/>
                  <a:pt x="2550683" y="304246"/>
                  <a:pt x="2550683" y="228766"/>
                </a:cubicBezTo>
                <a:cubicBezTo>
                  <a:pt x="2550683" y="102422"/>
                  <a:pt x="2653106" y="0"/>
                  <a:pt x="27794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9" name="Freeform 53">
            <a:extLst>
              <a:ext uri="{FF2B5EF4-FFF2-40B4-BE49-F238E27FC236}">
                <a16:creationId xmlns:a16="http://schemas.microsoft.com/office/drawing/2014/main" xmlns="" id="{893A7D5D-3747-4FFC-AD39-5F827D9017C4}"/>
              </a:ext>
            </a:extLst>
          </p:cNvPr>
          <p:cNvSpPr/>
          <p:nvPr/>
        </p:nvSpPr>
        <p:spPr>
          <a:xfrm flipH="1">
            <a:off x="992462" y="3377888"/>
            <a:ext cx="293173" cy="251966"/>
          </a:xfrm>
          <a:custGeom>
            <a:avLst/>
            <a:gdLst/>
            <a:ahLst/>
            <a:cxnLst/>
            <a:rect l="l" t="t" r="r" b="b"/>
            <a:pathLst>
              <a:path w="3747318" h="3220630">
                <a:moveTo>
                  <a:pt x="1455638" y="819213"/>
                </a:moveTo>
                <a:cubicBezTo>
                  <a:pt x="1581890" y="819213"/>
                  <a:pt x="1684238" y="921561"/>
                  <a:pt x="1684238" y="1047813"/>
                </a:cubicBezTo>
                <a:cubicBezTo>
                  <a:pt x="1684238" y="1174065"/>
                  <a:pt x="1581890" y="1276413"/>
                  <a:pt x="1455638" y="1276413"/>
                </a:cubicBezTo>
                <a:cubicBezTo>
                  <a:pt x="1329386" y="1276413"/>
                  <a:pt x="1227038" y="1174065"/>
                  <a:pt x="1227038" y="1047813"/>
                </a:cubicBezTo>
                <a:cubicBezTo>
                  <a:pt x="1227038" y="921561"/>
                  <a:pt x="1329386" y="819213"/>
                  <a:pt x="1455638" y="819213"/>
                </a:cubicBezTo>
                <a:close/>
                <a:moveTo>
                  <a:pt x="2235150" y="819213"/>
                </a:moveTo>
                <a:cubicBezTo>
                  <a:pt x="2361402" y="819213"/>
                  <a:pt x="2463750" y="921561"/>
                  <a:pt x="2463750" y="1047813"/>
                </a:cubicBezTo>
                <a:cubicBezTo>
                  <a:pt x="2463750" y="1174065"/>
                  <a:pt x="2361402" y="1276413"/>
                  <a:pt x="2235150" y="1276413"/>
                </a:cubicBezTo>
                <a:cubicBezTo>
                  <a:pt x="2108898" y="1276413"/>
                  <a:pt x="2006550" y="1174065"/>
                  <a:pt x="2006550" y="1047813"/>
                </a:cubicBezTo>
                <a:cubicBezTo>
                  <a:pt x="2006550" y="921561"/>
                  <a:pt x="2108898" y="819213"/>
                  <a:pt x="2235150" y="819213"/>
                </a:cubicBezTo>
                <a:close/>
                <a:moveTo>
                  <a:pt x="3014662" y="819213"/>
                </a:moveTo>
                <a:cubicBezTo>
                  <a:pt x="3140914" y="819213"/>
                  <a:pt x="3243262" y="921561"/>
                  <a:pt x="3243262" y="1047813"/>
                </a:cubicBezTo>
                <a:cubicBezTo>
                  <a:pt x="3243262" y="1174065"/>
                  <a:pt x="3140914" y="1276413"/>
                  <a:pt x="3014662" y="1276413"/>
                </a:cubicBezTo>
                <a:cubicBezTo>
                  <a:pt x="2888410" y="1276413"/>
                  <a:pt x="2786062" y="1174065"/>
                  <a:pt x="2786062" y="1047813"/>
                </a:cubicBezTo>
                <a:cubicBezTo>
                  <a:pt x="2786062" y="921561"/>
                  <a:pt x="2888410" y="819213"/>
                  <a:pt x="3014662" y="819213"/>
                </a:cubicBezTo>
                <a:close/>
                <a:moveTo>
                  <a:pt x="553290" y="667803"/>
                </a:moveTo>
                <a:lnTo>
                  <a:pt x="552034" y="667803"/>
                </a:lnTo>
                <a:lnTo>
                  <a:pt x="454090" y="667803"/>
                </a:lnTo>
                <a:lnTo>
                  <a:pt x="383671" y="667803"/>
                </a:lnTo>
                <a:cubicBezTo>
                  <a:pt x="171775" y="667803"/>
                  <a:pt x="0" y="839578"/>
                  <a:pt x="0" y="1051474"/>
                </a:cubicBezTo>
                <a:lnTo>
                  <a:pt x="0" y="2372364"/>
                </a:lnTo>
                <a:cubicBezTo>
                  <a:pt x="0" y="2584260"/>
                  <a:pt x="171775" y="2756035"/>
                  <a:pt x="383671" y="2756035"/>
                </a:cubicBezTo>
                <a:lnTo>
                  <a:pt x="649047" y="2756035"/>
                </a:lnTo>
                <a:cubicBezTo>
                  <a:pt x="546380" y="2958845"/>
                  <a:pt x="474406" y="3028353"/>
                  <a:pt x="174793" y="3220630"/>
                </a:cubicBezTo>
                <a:cubicBezTo>
                  <a:pt x="650199" y="3174991"/>
                  <a:pt x="1051667" y="3043772"/>
                  <a:pt x="1403830" y="2756035"/>
                </a:cubicBezTo>
                <a:lnTo>
                  <a:pt x="2640665" y="2756035"/>
                </a:lnTo>
                <a:cubicBezTo>
                  <a:pt x="2782226" y="2756035"/>
                  <a:pt x="2905880" y="2679370"/>
                  <a:pt x="2970971" y="2564477"/>
                </a:cubicBezTo>
                <a:cubicBezTo>
                  <a:pt x="2742421" y="2482699"/>
                  <a:pt x="2531569" y="2366318"/>
                  <a:pt x="2334721" y="2205482"/>
                </a:cubicBezTo>
                <a:lnTo>
                  <a:pt x="974103" y="2205482"/>
                </a:lnTo>
                <a:cubicBezTo>
                  <a:pt x="768630" y="2205482"/>
                  <a:pt x="597451" y="2058657"/>
                  <a:pt x="560170" y="1864121"/>
                </a:cubicBezTo>
                <a:lnTo>
                  <a:pt x="553290" y="1852846"/>
                </a:lnTo>
                <a:close/>
                <a:moveTo>
                  <a:pt x="3363647" y="0"/>
                </a:moveTo>
                <a:lnTo>
                  <a:pt x="1106653" y="0"/>
                </a:lnTo>
                <a:cubicBezTo>
                  <a:pt x="894757" y="0"/>
                  <a:pt x="722982" y="171775"/>
                  <a:pt x="722982" y="383671"/>
                </a:cubicBezTo>
                <a:lnTo>
                  <a:pt x="722982" y="1704561"/>
                </a:lnTo>
                <a:cubicBezTo>
                  <a:pt x="722982" y="1916457"/>
                  <a:pt x="894757" y="2088232"/>
                  <a:pt x="1106653" y="2088232"/>
                </a:cubicBezTo>
                <a:lnTo>
                  <a:pt x="2343488" y="2088232"/>
                </a:lnTo>
                <a:cubicBezTo>
                  <a:pt x="2695651" y="2375969"/>
                  <a:pt x="3097119" y="2507188"/>
                  <a:pt x="3572525" y="2552827"/>
                </a:cubicBezTo>
                <a:cubicBezTo>
                  <a:pt x="3272912" y="2360550"/>
                  <a:pt x="3200938" y="2291042"/>
                  <a:pt x="3098271" y="2088232"/>
                </a:cubicBezTo>
                <a:lnTo>
                  <a:pt x="3363647" y="2088232"/>
                </a:lnTo>
                <a:cubicBezTo>
                  <a:pt x="3575543" y="2088232"/>
                  <a:pt x="3747318" y="1916457"/>
                  <a:pt x="3747318" y="1704561"/>
                </a:cubicBezTo>
                <a:lnTo>
                  <a:pt x="3747318" y="383671"/>
                </a:lnTo>
                <a:cubicBezTo>
                  <a:pt x="3747318" y="171775"/>
                  <a:pt x="3575543" y="0"/>
                  <a:pt x="336364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0" name="Round Same Side Corner Rectangle 12">
            <a:extLst>
              <a:ext uri="{FF2B5EF4-FFF2-40B4-BE49-F238E27FC236}">
                <a16:creationId xmlns:a16="http://schemas.microsoft.com/office/drawing/2014/main" xmlns="" id="{805781C7-583A-402B-9472-4D13AFCB003A}"/>
              </a:ext>
            </a:extLst>
          </p:cNvPr>
          <p:cNvSpPr/>
          <p:nvPr/>
        </p:nvSpPr>
        <p:spPr>
          <a:xfrm>
            <a:off x="986344" y="4165637"/>
            <a:ext cx="290424" cy="292682"/>
          </a:xfrm>
          <a:custGeom>
            <a:avLst/>
            <a:gdLst/>
            <a:ahLst/>
            <a:cxnLst/>
            <a:rect l="l" t="t" r="r" b="b"/>
            <a:pathLst>
              <a:path w="3891831" h="3922089">
                <a:moveTo>
                  <a:pt x="1662674" y="3168351"/>
                </a:moveTo>
                <a:lnTo>
                  <a:pt x="1502829" y="3373344"/>
                </a:lnTo>
                <a:lnTo>
                  <a:pt x="2417229" y="3373344"/>
                </a:lnTo>
                <a:lnTo>
                  <a:pt x="2257384" y="3168351"/>
                </a:lnTo>
                <a:close/>
                <a:moveTo>
                  <a:pt x="2523259" y="1171504"/>
                </a:moveTo>
                <a:cubicBezTo>
                  <a:pt x="2532472" y="1171504"/>
                  <a:pt x="2541686" y="1175018"/>
                  <a:pt x="2548715" y="1182047"/>
                </a:cubicBezTo>
                <a:cubicBezTo>
                  <a:pt x="2562774" y="1196106"/>
                  <a:pt x="2562774" y="1218900"/>
                  <a:pt x="2548715" y="1232959"/>
                </a:cubicBezTo>
                <a:lnTo>
                  <a:pt x="2192302" y="1589372"/>
                </a:lnTo>
                <a:cubicBezTo>
                  <a:pt x="2215318" y="1634545"/>
                  <a:pt x="2208007" y="1691005"/>
                  <a:pt x="2170778" y="1729629"/>
                </a:cubicBezTo>
                <a:lnTo>
                  <a:pt x="1842194" y="2070527"/>
                </a:lnTo>
                <a:lnTo>
                  <a:pt x="1840602" y="2068993"/>
                </a:lnTo>
                <a:lnTo>
                  <a:pt x="1839683" y="2070526"/>
                </a:lnTo>
                <a:lnTo>
                  <a:pt x="1772706" y="2003549"/>
                </a:lnTo>
                <a:lnTo>
                  <a:pt x="1671997" y="1906478"/>
                </a:lnTo>
                <a:lnTo>
                  <a:pt x="1671997" y="2304256"/>
                </a:lnTo>
                <a:lnTo>
                  <a:pt x="519869" y="2304256"/>
                </a:lnTo>
                <a:lnTo>
                  <a:pt x="519869" y="1555463"/>
                </a:lnTo>
                <a:cubicBezTo>
                  <a:pt x="519869" y="1430811"/>
                  <a:pt x="620920" y="1329760"/>
                  <a:pt x="745572" y="1329760"/>
                </a:cubicBezTo>
                <a:lnTo>
                  <a:pt x="887110" y="1329760"/>
                </a:lnTo>
                <a:lnTo>
                  <a:pt x="1095933" y="1689800"/>
                </a:lnTo>
                <a:lnTo>
                  <a:pt x="1304756" y="1329760"/>
                </a:lnTo>
                <a:lnTo>
                  <a:pt x="1446294" y="1329760"/>
                </a:lnTo>
                <a:cubicBezTo>
                  <a:pt x="1483655" y="1329760"/>
                  <a:pt x="1518895" y="1338838"/>
                  <a:pt x="1549463" y="1355810"/>
                </a:cubicBezTo>
                <a:lnTo>
                  <a:pt x="1551429" y="1352534"/>
                </a:lnTo>
                <a:lnTo>
                  <a:pt x="1560928" y="1362033"/>
                </a:lnTo>
                <a:cubicBezTo>
                  <a:pt x="1593912" y="1380586"/>
                  <a:pt x="1621171" y="1407846"/>
                  <a:pt x="1639724" y="1440829"/>
                </a:cubicBezTo>
                <a:lnTo>
                  <a:pt x="1875719" y="1676823"/>
                </a:lnTo>
                <a:lnTo>
                  <a:pt x="1991438" y="1556767"/>
                </a:lnTo>
                <a:cubicBezTo>
                  <a:pt x="2032038" y="1514646"/>
                  <a:pt x="2095142" y="1507302"/>
                  <a:pt x="2142374" y="1537477"/>
                </a:cubicBezTo>
                <a:lnTo>
                  <a:pt x="2497803" y="1182047"/>
                </a:lnTo>
                <a:cubicBezTo>
                  <a:pt x="2504833" y="1175018"/>
                  <a:pt x="2514046" y="1171504"/>
                  <a:pt x="2523259" y="1171504"/>
                </a:cubicBezTo>
                <a:close/>
                <a:moveTo>
                  <a:pt x="3270424" y="602451"/>
                </a:moveTo>
                <a:cubicBezTo>
                  <a:pt x="3365959" y="700507"/>
                  <a:pt x="3424268" y="834597"/>
                  <a:pt x="3424268" y="982306"/>
                </a:cubicBezTo>
                <a:lnTo>
                  <a:pt x="2890568" y="982307"/>
                </a:lnTo>
                <a:close/>
                <a:moveTo>
                  <a:pt x="1095932" y="477151"/>
                </a:moveTo>
                <a:cubicBezTo>
                  <a:pt x="1287178" y="477151"/>
                  <a:pt x="1442214" y="632187"/>
                  <a:pt x="1442214" y="823433"/>
                </a:cubicBezTo>
                <a:cubicBezTo>
                  <a:pt x="1442214" y="1014679"/>
                  <a:pt x="1287178" y="1169715"/>
                  <a:pt x="1095932" y="1169715"/>
                </a:cubicBezTo>
                <a:cubicBezTo>
                  <a:pt x="904686" y="1169715"/>
                  <a:pt x="749650" y="1014679"/>
                  <a:pt x="749650" y="823433"/>
                </a:cubicBezTo>
                <a:cubicBezTo>
                  <a:pt x="749650" y="632187"/>
                  <a:pt x="904686" y="477151"/>
                  <a:pt x="1095932" y="477151"/>
                </a:cubicBezTo>
                <a:close/>
                <a:moveTo>
                  <a:pt x="2797293" y="477150"/>
                </a:moveTo>
                <a:cubicBezTo>
                  <a:pt x="2797293" y="660228"/>
                  <a:pt x="2797294" y="843306"/>
                  <a:pt x="2797294" y="1026384"/>
                </a:cubicBezTo>
                <a:lnTo>
                  <a:pt x="3346527" y="1026384"/>
                </a:lnTo>
                <a:cubicBezTo>
                  <a:pt x="3346527" y="1329718"/>
                  <a:pt x="3100627" y="1575618"/>
                  <a:pt x="2797293" y="1575618"/>
                </a:cubicBezTo>
                <a:cubicBezTo>
                  <a:pt x="2647814" y="1575618"/>
                  <a:pt x="2512282" y="1515904"/>
                  <a:pt x="2413635" y="1418636"/>
                </a:cubicBezTo>
                <a:lnTo>
                  <a:pt x="2585415" y="1246856"/>
                </a:lnTo>
                <a:cubicBezTo>
                  <a:pt x="2612360" y="1219912"/>
                  <a:pt x="2612360" y="1176226"/>
                  <a:pt x="2585415" y="1149281"/>
                </a:cubicBezTo>
                <a:cubicBezTo>
                  <a:pt x="2558471" y="1122337"/>
                  <a:pt x="2514785" y="1122337"/>
                  <a:pt x="2487840" y="1149281"/>
                </a:cubicBezTo>
                <a:lnTo>
                  <a:pt x="2328419" y="1308703"/>
                </a:lnTo>
                <a:cubicBezTo>
                  <a:pt x="2276781" y="1227012"/>
                  <a:pt x="2248059" y="1130052"/>
                  <a:pt x="2248059" y="1026384"/>
                </a:cubicBezTo>
                <a:cubicBezTo>
                  <a:pt x="2248059" y="723050"/>
                  <a:pt x="2493959" y="477150"/>
                  <a:pt x="2797293" y="477150"/>
                </a:cubicBezTo>
                <a:close/>
                <a:moveTo>
                  <a:pt x="2842770" y="361048"/>
                </a:moveTo>
                <a:cubicBezTo>
                  <a:pt x="2979660" y="362831"/>
                  <a:pt x="3115706" y="416416"/>
                  <a:pt x="3220152" y="520862"/>
                </a:cubicBezTo>
                <a:lnTo>
                  <a:pt x="2842770" y="898246"/>
                </a:lnTo>
                <a:close/>
                <a:moveTo>
                  <a:pt x="745283" y="252264"/>
                </a:moveTo>
                <a:cubicBezTo>
                  <a:pt x="540043" y="252264"/>
                  <a:pt x="373664" y="418643"/>
                  <a:pt x="373664" y="623883"/>
                </a:cubicBezTo>
                <a:lnTo>
                  <a:pt x="373664" y="2481932"/>
                </a:lnTo>
                <a:lnTo>
                  <a:pt x="3505664" y="2481932"/>
                </a:lnTo>
                <a:lnTo>
                  <a:pt x="3505664" y="623883"/>
                </a:lnTo>
                <a:cubicBezTo>
                  <a:pt x="3505664" y="418643"/>
                  <a:pt x="3339285" y="252264"/>
                  <a:pt x="3134045" y="252264"/>
                </a:cubicBezTo>
                <a:close/>
                <a:moveTo>
                  <a:pt x="561239" y="0"/>
                </a:moveTo>
                <a:lnTo>
                  <a:pt x="3333911" y="0"/>
                </a:lnTo>
                <a:cubicBezTo>
                  <a:pt x="3562371" y="0"/>
                  <a:pt x="3747575" y="185204"/>
                  <a:pt x="3747575" y="413664"/>
                </a:cubicBezTo>
                <a:lnTo>
                  <a:pt x="3747575" y="2481932"/>
                </a:lnTo>
                <a:lnTo>
                  <a:pt x="3751166" y="2481932"/>
                </a:lnTo>
                <a:lnTo>
                  <a:pt x="3891831" y="3528390"/>
                </a:lnTo>
                <a:lnTo>
                  <a:pt x="3891831" y="3528390"/>
                </a:lnTo>
                <a:lnTo>
                  <a:pt x="3891831" y="3528392"/>
                </a:lnTo>
                <a:lnTo>
                  <a:pt x="3891831" y="3725239"/>
                </a:lnTo>
                <a:cubicBezTo>
                  <a:pt x="3891831" y="3833956"/>
                  <a:pt x="3803698" y="3922089"/>
                  <a:pt x="3694981" y="3922089"/>
                </a:cubicBezTo>
                <a:lnTo>
                  <a:pt x="196850" y="3922089"/>
                </a:lnTo>
                <a:cubicBezTo>
                  <a:pt x="88133" y="3922089"/>
                  <a:pt x="0" y="3833956"/>
                  <a:pt x="0" y="3725239"/>
                </a:cubicBezTo>
                <a:cubicBezTo>
                  <a:pt x="0" y="3659623"/>
                  <a:pt x="1" y="3594006"/>
                  <a:pt x="1" y="3528390"/>
                </a:cubicBezTo>
                <a:lnTo>
                  <a:pt x="3399" y="3528390"/>
                </a:lnTo>
                <a:lnTo>
                  <a:pt x="144064" y="2481932"/>
                </a:lnTo>
                <a:lnTo>
                  <a:pt x="147575" y="2481932"/>
                </a:lnTo>
                <a:lnTo>
                  <a:pt x="147575" y="413664"/>
                </a:lnTo>
                <a:cubicBezTo>
                  <a:pt x="147575" y="185204"/>
                  <a:pt x="332779" y="0"/>
                  <a:pt x="56123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354437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C9B3D41-CF1A-47D2-AC94-5952EA72E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Data Requirements </a:t>
            </a:r>
            <a:r>
              <a:rPr lang="en-US" dirty="0" smtClean="0"/>
              <a:t>in version 3.0</a:t>
            </a:r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C06E2E5F-483C-4FDD-8075-A26B6C84F81C}"/>
              </a:ext>
            </a:extLst>
          </p:cNvPr>
          <p:cNvGrpSpPr/>
          <p:nvPr/>
        </p:nvGrpSpPr>
        <p:grpSpPr>
          <a:xfrm>
            <a:off x="1604246" y="1677240"/>
            <a:ext cx="5952965" cy="708252"/>
            <a:chOff x="7164288" y="856926"/>
            <a:chExt cx="2150480" cy="70825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E3673360-3A14-4B3F-B229-86D53FC9A287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smtClean="0">
                  <a:solidFill>
                    <a:srgbClr val="002060"/>
                  </a:solidFill>
                  <a:cs typeface="Arial" pitchFamily="34" charset="0"/>
                </a:rPr>
                <a:t>Staff Position and Approvals</a:t>
              </a:r>
              <a:endParaRPr lang="ko-KR" altLang="en-US" sz="1200" b="1" dirty="0">
                <a:solidFill>
                  <a:srgbClr val="002060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07EAD6AF-2C08-4745-9F81-41C499AF7B01}"/>
                </a:ext>
              </a:extLst>
            </p:cNvPr>
            <p:cNvSpPr txBox="1"/>
            <p:nvPr/>
          </p:nvSpPr>
          <p:spPr>
            <a:xfrm>
              <a:off x="7164288" y="1103513"/>
              <a:ext cx="21504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cs typeface="Arial" pitchFamily="34" charset="0"/>
                </a:rPr>
                <a:t>The team will provide a template to the HR Department to be filled out and send back to the team for the live data. See example below: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xmlns="" id="{3B675CD6-12A7-4A42-95F8-059E5F4025C6}"/>
              </a:ext>
            </a:extLst>
          </p:cNvPr>
          <p:cNvSpPr/>
          <p:nvPr/>
        </p:nvSpPr>
        <p:spPr>
          <a:xfrm>
            <a:off x="933935" y="1776692"/>
            <a:ext cx="509349" cy="50934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7" name="Rectangle 3">
            <a:extLst>
              <a:ext uri="{FF2B5EF4-FFF2-40B4-BE49-F238E27FC236}">
                <a16:creationId xmlns:a16="http://schemas.microsoft.com/office/drawing/2014/main" xmlns="" id="{7712D2C5-D045-42DD-9A5D-06B63415F6C5}"/>
              </a:ext>
            </a:extLst>
          </p:cNvPr>
          <p:cNvSpPr/>
          <p:nvPr/>
        </p:nvSpPr>
        <p:spPr>
          <a:xfrm rot="18900000">
            <a:off x="1028578" y="1907188"/>
            <a:ext cx="364559" cy="292846"/>
          </a:xfrm>
          <a:custGeom>
            <a:avLst/>
            <a:gdLst/>
            <a:ahLst/>
            <a:cxnLst/>
            <a:rect l="l" t="t" r="r" b="b"/>
            <a:pathLst>
              <a:path w="5420988" h="4354613">
                <a:moveTo>
                  <a:pt x="1348767" y="746532"/>
                </a:moveTo>
                <a:lnTo>
                  <a:pt x="557008" y="1538292"/>
                </a:lnTo>
                <a:lnTo>
                  <a:pt x="242696" y="1223981"/>
                </a:lnTo>
                <a:lnTo>
                  <a:pt x="720144" y="746532"/>
                </a:lnTo>
                <a:close/>
                <a:moveTo>
                  <a:pt x="2953020" y="1710427"/>
                </a:moveTo>
                <a:lnTo>
                  <a:pt x="1841912" y="2821534"/>
                </a:lnTo>
                <a:lnTo>
                  <a:pt x="1527601" y="2507223"/>
                </a:lnTo>
                <a:lnTo>
                  <a:pt x="2507669" y="1527155"/>
                </a:lnTo>
                <a:lnTo>
                  <a:pt x="2507669" y="1710427"/>
                </a:lnTo>
                <a:close/>
                <a:moveTo>
                  <a:pt x="2204816" y="746532"/>
                </a:moveTo>
                <a:lnTo>
                  <a:pt x="984202" y="1967146"/>
                </a:lnTo>
                <a:lnTo>
                  <a:pt x="669891" y="1652835"/>
                </a:lnTo>
                <a:lnTo>
                  <a:pt x="1576193" y="746532"/>
                </a:lnTo>
                <a:close/>
                <a:moveTo>
                  <a:pt x="2507669" y="704276"/>
                </a:moveTo>
                <a:lnTo>
                  <a:pt x="2507669" y="1299728"/>
                </a:lnTo>
                <a:lnTo>
                  <a:pt x="1413057" y="2394340"/>
                </a:lnTo>
                <a:lnTo>
                  <a:pt x="1098746" y="2080028"/>
                </a:lnTo>
                <a:lnTo>
                  <a:pt x="2474499" y="704276"/>
                </a:lnTo>
                <a:close/>
                <a:moveTo>
                  <a:pt x="3783840" y="1735655"/>
                </a:moveTo>
                <a:lnTo>
                  <a:pt x="2270767" y="3248728"/>
                </a:lnTo>
                <a:lnTo>
                  <a:pt x="1956456" y="2934416"/>
                </a:lnTo>
                <a:lnTo>
                  <a:pt x="3136451" y="1754421"/>
                </a:lnTo>
                <a:close/>
                <a:moveTo>
                  <a:pt x="4496799" y="1714987"/>
                </a:moveTo>
                <a:lnTo>
                  <a:pt x="4496799" y="1878748"/>
                </a:lnTo>
                <a:lnTo>
                  <a:pt x="2696301" y="3679245"/>
                </a:lnTo>
                <a:lnTo>
                  <a:pt x="2381990" y="3364934"/>
                </a:lnTo>
                <a:lnTo>
                  <a:pt x="4018059" y="1728865"/>
                </a:lnTo>
                <a:close/>
                <a:moveTo>
                  <a:pt x="5188803" y="1234621"/>
                </a:moveTo>
                <a:lnTo>
                  <a:pt x="4712161" y="1707180"/>
                </a:lnTo>
                <a:lnTo>
                  <a:pt x="4712161" y="1499750"/>
                </a:lnTo>
                <a:lnTo>
                  <a:pt x="3254907" y="1499750"/>
                </a:lnTo>
                <a:lnTo>
                  <a:pt x="3254907" y="1501015"/>
                </a:lnTo>
                <a:lnTo>
                  <a:pt x="2718814" y="1501014"/>
                </a:lnTo>
                <a:lnTo>
                  <a:pt x="2718814" y="536093"/>
                </a:lnTo>
                <a:lnTo>
                  <a:pt x="931605" y="536093"/>
                </a:lnTo>
                <a:lnTo>
                  <a:pt x="931605" y="535070"/>
                </a:lnTo>
                <a:lnTo>
                  <a:pt x="1489071" y="0"/>
                </a:lnTo>
                <a:lnTo>
                  <a:pt x="3243560" y="0"/>
                </a:lnTo>
                <a:lnTo>
                  <a:pt x="3243560" y="11638"/>
                </a:lnTo>
                <a:lnTo>
                  <a:pt x="3254907" y="11638"/>
                </a:lnTo>
                <a:lnTo>
                  <a:pt x="3254907" y="969491"/>
                </a:lnTo>
                <a:lnTo>
                  <a:pt x="4712161" y="969491"/>
                </a:lnTo>
                <a:lnTo>
                  <a:pt x="4712161" y="762061"/>
                </a:lnTo>
                <a:close/>
                <a:moveTo>
                  <a:pt x="5420988" y="1433714"/>
                </a:moveTo>
                <a:cubicBezTo>
                  <a:pt x="5477229" y="1489956"/>
                  <a:pt x="5477229" y="1581142"/>
                  <a:pt x="5420988" y="1637384"/>
                </a:cubicBezTo>
                <a:lnTo>
                  <a:pt x="2907428" y="4150943"/>
                </a:lnTo>
                <a:lnTo>
                  <a:pt x="2703759" y="4354613"/>
                </a:lnTo>
                <a:lnTo>
                  <a:pt x="2500089" y="4150943"/>
                </a:lnTo>
                <a:lnTo>
                  <a:pt x="0" y="1650854"/>
                </a:lnTo>
                <a:cubicBezTo>
                  <a:pt x="-56242" y="1594612"/>
                  <a:pt x="-56242" y="1503426"/>
                  <a:pt x="0" y="1447185"/>
                </a:cubicBezTo>
                <a:cubicBezTo>
                  <a:pt x="56242" y="1390943"/>
                  <a:pt x="147427" y="1390943"/>
                  <a:pt x="203669" y="1447185"/>
                </a:cubicBezTo>
                <a:lnTo>
                  <a:pt x="2703759" y="3947274"/>
                </a:lnTo>
                <a:lnTo>
                  <a:pt x="5217318" y="1433714"/>
                </a:lnTo>
                <a:cubicBezTo>
                  <a:pt x="5273560" y="1377472"/>
                  <a:pt x="5364746" y="1377472"/>
                  <a:pt x="5420988" y="14337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935" y="2567723"/>
            <a:ext cx="8981030" cy="409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492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C9B3D41-CF1A-47D2-AC94-5952EA72E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Data Requirements </a:t>
            </a:r>
            <a:r>
              <a:rPr lang="en-US" dirty="0" smtClean="0"/>
              <a:t>in version 3.0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3673360-3A14-4B3F-B229-86D53FC9A287}"/>
              </a:ext>
            </a:extLst>
          </p:cNvPr>
          <p:cNvSpPr txBox="1"/>
          <p:nvPr/>
        </p:nvSpPr>
        <p:spPr>
          <a:xfrm>
            <a:off x="7494057" y="1300162"/>
            <a:ext cx="39854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Note:</a:t>
            </a:r>
          </a:p>
          <a:p>
            <a:endParaRPr lang="en-US" altLang="ko-KR" sz="1200" b="1" dirty="0">
              <a:solidFill>
                <a:srgbClr val="002060"/>
              </a:solidFill>
              <a:cs typeface="Arial" pitchFamily="34" charset="0"/>
            </a:endParaRPr>
          </a:p>
          <a:p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This is a sample data for the ETC Department. All data are in numeric form and each corresponds to a value like for example row 1:</a:t>
            </a:r>
          </a:p>
          <a:p>
            <a:endParaRPr lang="en-US" altLang="ko-KR" sz="1200" b="1" dirty="0">
              <a:solidFill>
                <a:srgbClr val="002060"/>
              </a:solidFill>
              <a:cs typeface="Arial" pitchFamily="34" charset="0"/>
            </a:endParaRPr>
          </a:p>
          <a:p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Position ID 39 – Staff – Education Services</a:t>
            </a:r>
          </a:p>
          <a:p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Approver ID 18 – </a:t>
            </a:r>
            <a:r>
              <a:rPr lang="en-US" altLang="ko-KR" sz="1200" b="1" dirty="0" err="1" smtClean="0">
                <a:solidFill>
                  <a:srgbClr val="002060"/>
                </a:solidFill>
                <a:cs typeface="Arial" pitchFamily="34" charset="0"/>
              </a:rPr>
              <a:t>HoS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 – Education Services</a:t>
            </a:r>
          </a:p>
          <a:p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Sequence No 1 – First Level of Approval</a:t>
            </a:r>
          </a:p>
          <a:p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Final Approver 0 – Not yet the Final Approver</a:t>
            </a:r>
          </a:p>
          <a:p>
            <a:endParaRPr lang="en-US" altLang="ko-KR" sz="1200" b="1" dirty="0" smtClean="0">
              <a:solidFill>
                <a:srgbClr val="002060"/>
              </a:solidFill>
              <a:cs typeface="Arial" pitchFamily="34" charset="0"/>
            </a:endParaRPr>
          </a:p>
          <a:p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Row 12 as example:</a:t>
            </a:r>
            <a:endParaRPr lang="en-US" altLang="ko-KR" sz="1200" b="1" dirty="0">
              <a:solidFill>
                <a:srgbClr val="002060"/>
              </a:solidFill>
              <a:cs typeface="Arial" pitchFamily="34" charset="0"/>
            </a:endParaRPr>
          </a:p>
          <a:p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Position ID 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18 </a:t>
            </a:r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– </a:t>
            </a:r>
            <a:r>
              <a:rPr lang="en-US" altLang="ko-KR" sz="1200" b="1" dirty="0" err="1">
                <a:solidFill>
                  <a:srgbClr val="002060"/>
                </a:solidFill>
                <a:cs typeface="Arial" pitchFamily="34" charset="0"/>
              </a:rPr>
              <a:t>HoS</a:t>
            </a:r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 – Education Services</a:t>
            </a:r>
          </a:p>
          <a:p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Approver </a:t>
            </a:r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ID 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6 </a:t>
            </a:r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– </a:t>
            </a:r>
            <a:r>
              <a:rPr lang="en-US" altLang="ko-KR" sz="1200" b="1" dirty="0" err="1" smtClean="0">
                <a:solidFill>
                  <a:srgbClr val="002060"/>
                </a:solidFill>
                <a:cs typeface="Arial" pitchFamily="34" charset="0"/>
              </a:rPr>
              <a:t>HoC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 </a:t>
            </a:r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– 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ETC</a:t>
            </a:r>
            <a:endParaRPr lang="en-US" altLang="ko-KR" sz="1200" b="1" dirty="0">
              <a:solidFill>
                <a:srgbClr val="002060"/>
              </a:solidFill>
              <a:cs typeface="Arial" pitchFamily="34" charset="0"/>
            </a:endParaRPr>
          </a:p>
          <a:p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Sequence No 1 – First Level of Approval</a:t>
            </a:r>
          </a:p>
          <a:p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Final Approver 0 – Not yet the Final 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Approver</a:t>
            </a:r>
          </a:p>
          <a:p>
            <a:endParaRPr lang="en-US" altLang="ko-KR" sz="1200" b="1" dirty="0">
              <a:solidFill>
                <a:srgbClr val="002060"/>
              </a:solidFill>
              <a:cs typeface="Arial" pitchFamily="34" charset="0"/>
            </a:endParaRPr>
          </a:p>
          <a:p>
            <a:endParaRPr lang="en-US" altLang="ko-KR" sz="1200" b="1" dirty="0" smtClean="0">
              <a:solidFill>
                <a:srgbClr val="002060"/>
              </a:solidFill>
              <a:cs typeface="Arial" pitchFamily="34" charset="0"/>
            </a:endParaRPr>
          </a:p>
          <a:p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Row 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13 </a:t>
            </a:r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as example:</a:t>
            </a:r>
          </a:p>
          <a:p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Position ID 18 – </a:t>
            </a:r>
            <a:r>
              <a:rPr lang="en-US" altLang="ko-KR" sz="1200" b="1" dirty="0" err="1">
                <a:solidFill>
                  <a:srgbClr val="002060"/>
                </a:solidFill>
                <a:cs typeface="Arial" pitchFamily="34" charset="0"/>
              </a:rPr>
              <a:t>HoS</a:t>
            </a:r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 – Education Services</a:t>
            </a:r>
          </a:p>
          <a:p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Approver ID 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2 </a:t>
            </a:r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– 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ADAFA</a:t>
            </a:r>
            <a:endParaRPr lang="en-US" altLang="ko-KR" sz="1200" b="1" dirty="0">
              <a:solidFill>
                <a:srgbClr val="002060"/>
              </a:solidFill>
              <a:cs typeface="Arial" pitchFamily="34" charset="0"/>
            </a:endParaRPr>
          </a:p>
          <a:p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Sequence No 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2 </a:t>
            </a:r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– 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Second </a:t>
            </a:r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Level of Approval</a:t>
            </a:r>
          </a:p>
          <a:p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Final Approver </a:t>
            </a:r>
            <a:r>
              <a:rPr lang="en-US" altLang="ko-KR" sz="1200" b="1" dirty="0" smtClean="0">
                <a:solidFill>
                  <a:srgbClr val="002060"/>
                </a:solidFill>
                <a:cs typeface="Arial" pitchFamily="34" charset="0"/>
              </a:rPr>
              <a:t>1 –Final </a:t>
            </a:r>
            <a:r>
              <a:rPr lang="en-US" altLang="ko-KR" sz="1200" b="1" dirty="0">
                <a:solidFill>
                  <a:srgbClr val="002060"/>
                </a:solidFill>
                <a:cs typeface="Arial" pitchFamily="34" charset="0"/>
              </a:rPr>
              <a:t>Approver</a:t>
            </a:r>
            <a:endParaRPr lang="ko-KR" altLang="en-US" sz="1200" b="1" dirty="0">
              <a:solidFill>
                <a:srgbClr val="002060"/>
              </a:solidFill>
              <a:cs typeface="Arial" pitchFamily="34" charset="0"/>
            </a:endParaRPr>
          </a:p>
          <a:p>
            <a:endParaRPr lang="ko-KR" altLang="en-US" sz="1200" b="1" dirty="0">
              <a:solidFill>
                <a:srgbClr val="002060"/>
              </a:solidFill>
              <a:cs typeface="Arial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611" y="1300162"/>
            <a:ext cx="5991225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85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759F04DE-A6D9-4AC9-831B-090E3886C730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System Demo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444" r="1250" b="4027"/>
          <a:stretch/>
        </p:blipFill>
        <p:spPr>
          <a:xfrm>
            <a:off x="1619684" y="2798339"/>
            <a:ext cx="4140889" cy="257175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6195309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6082</TotalTime>
  <Words>559</Words>
  <Application>Microsoft Office PowerPoint</Application>
  <PresentationFormat>Widescreen</PresentationFormat>
  <Paragraphs>77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 Unicode MS</vt:lpstr>
      <vt:lpstr>Arial</vt:lpstr>
      <vt:lpstr>Calibri</vt:lpstr>
      <vt:lpstr>FZShuTi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e413047</cp:lastModifiedBy>
  <cp:revision>190</cp:revision>
  <dcterms:created xsi:type="dcterms:W3CDTF">2018-04-24T17:14:44Z</dcterms:created>
  <dcterms:modified xsi:type="dcterms:W3CDTF">2019-04-25T09:51:55Z</dcterms:modified>
</cp:coreProperties>
</file>

<file path=docProps/thumbnail.jpeg>
</file>